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8288000" cy="10287000"/>
  <p:notesSz cx="6858000" cy="9144000"/>
  <p:embeddedFontLst>
    <p:embeddedFont>
      <p:font typeface="Mokoto" pitchFamily="2" charset="0"/>
      <p:regular r:id="rId27"/>
    </p:embeddedFont>
    <p:embeddedFont>
      <p:font typeface="Roboto" panose="02000000000000000000" pitchFamily="2" charset="0"/>
      <p:regular r:id="rId28"/>
      <p:bold r:id="rId29"/>
      <p:italic r:id="rId30"/>
      <p:boldItalic r:id="rId31"/>
    </p:embeddedFont>
    <p:embeddedFont>
      <p:font typeface="Roboto Bold" panose="02000000000000000000" pitchFamily="2"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66" d="100"/>
          <a:sy n="66" d="100"/>
        </p:scale>
        <p:origin x="2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ardmediathek.de/video/einfach-medien/einfach-erklaert-algorithmen-bei-tiktok-und-instagram/ndr/Y3JpZDovL25kci5kZS80Nzg2XzIwMjItMDQtMjUtMTEtNTE" TargetMode="External"/><Relationship Id="rId2" Type="http://schemas.openxmlformats.org/officeDocument/2006/relationships/hyperlink" Target="https://www.dw.com/de/was-macht-den-tiktok-algorithmus-so-gut/video-65257733" TargetMode="External"/><Relationship Id="rId1" Type="http://schemas.openxmlformats.org/officeDocument/2006/relationships/slideLayout" Target="../slideLayouts/slideLayout7.xml"/><Relationship Id="rId4" Type="http://schemas.openxmlformats.org/officeDocument/2006/relationships/hyperlink" Target="https://youtu.be/EjqVPWyUgho?si=Dw4yPDvC4KlfIwA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a:extLst>
              <a:ext uri="{C183D7F6-B498-43B3-948B-1728B52AA6E4}">
                <adec:decorative xmlns:adec="http://schemas.microsoft.com/office/drawing/2017/decorative" val="1"/>
              </a:ext>
            </a:extLst>
          </p:cNvPr>
          <p:cNvGrpSpPr/>
          <p:nvPr/>
        </p:nvGrpSpPr>
        <p:grpSpPr>
          <a:xfrm>
            <a:off x="0" y="6766827"/>
            <a:ext cx="18288000" cy="7782738"/>
            <a:chOff x="0" y="0"/>
            <a:chExt cx="3956740" cy="1683851"/>
          </a:xfrm>
        </p:grpSpPr>
        <p:sp>
          <p:nvSpPr>
            <p:cNvPr id="7" name="Freeform 7"/>
            <p:cNvSpPr/>
            <p:nvPr/>
          </p:nvSpPr>
          <p:spPr>
            <a:xfrm>
              <a:off x="0" y="0"/>
              <a:ext cx="3956740" cy="1683851"/>
            </a:xfrm>
            <a:custGeom>
              <a:avLst/>
              <a:gdLst/>
              <a:ahLst/>
              <a:cxnLst/>
              <a:rect l="l" t="t" r="r" b="b"/>
              <a:pathLst>
                <a:path w="3956740" h="1683851">
                  <a:moveTo>
                    <a:pt x="0" y="0"/>
                  </a:moveTo>
                  <a:lnTo>
                    <a:pt x="3956740" y="0"/>
                  </a:lnTo>
                  <a:lnTo>
                    <a:pt x="3956740" y="1683851"/>
                  </a:lnTo>
                  <a:lnTo>
                    <a:pt x="0" y="1683851"/>
                  </a:lnTo>
                  <a:close/>
                </a:path>
              </a:pathLst>
            </a:custGeom>
            <a:solidFill>
              <a:srgbClr val="FF00B2"/>
            </a:solidFill>
          </p:spPr>
          <p:txBody>
            <a:bodyPr/>
            <a:lstStyle/>
            <a:p>
              <a:endParaRPr lang="en-AT"/>
            </a:p>
          </p:txBody>
        </p:sp>
      </p:grpSp>
      <p:sp>
        <p:nvSpPr>
          <p:cNvPr id="9" name="TextBox 9"/>
          <p:cNvSpPr txBox="1">
            <a:spLocks noGrp="1"/>
          </p:cNvSpPr>
          <p:nvPr>
            <p:ph type="title" idx="4294967295"/>
          </p:nvPr>
        </p:nvSpPr>
        <p:spPr>
          <a:xfrm>
            <a:off x="1685424" y="7608604"/>
            <a:ext cx="14943832" cy="25635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17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Mokoto"/>
                <a:ea typeface="Mokoto"/>
                <a:cs typeface="Mokoto"/>
                <a:sym typeface="Mokoto"/>
              </a:rPr>
              <a:t>Was </a:t>
            </a:r>
            <a:r>
              <a:rPr kumimoji="0" lang="en-US" sz="4800" b="0" i="0" u="none" strike="noStrike" kern="1200" cap="none" spc="0" normalizeH="0" baseline="0" noProof="0" dirty="0" err="1">
                <a:ln>
                  <a:noFill/>
                </a:ln>
                <a:solidFill>
                  <a:srgbClr val="FFFFFF"/>
                </a:solidFill>
                <a:effectLst/>
                <a:uLnTx/>
                <a:uFillTx/>
                <a:latin typeface="Mokoto"/>
                <a:ea typeface="Mokoto"/>
                <a:cs typeface="Mokoto"/>
                <a:sym typeface="Mokoto"/>
              </a:rPr>
              <a:t>sehe</a:t>
            </a:r>
            <a:r>
              <a:rPr kumimoji="0" lang="en-US" sz="4800" b="0" i="0" u="none" strike="noStrike" kern="1200" cap="none" spc="0" normalizeH="0" baseline="0" noProof="0" dirty="0">
                <a:ln>
                  <a:noFill/>
                </a:ln>
                <a:solidFill>
                  <a:srgbClr val="FFFFFF"/>
                </a:solidFill>
                <a:effectLst/>
                <a:uLnTx/>
                <a:uFillTx/>
                <a:latin typeface="Mokoto"/>
                <a:ea typeface="Mokoto"/>
                <a:cs typeface="Mokoto"/>
                <a:sym typeface="Mokoto"/>
              </a:rPr>
              <a:t> ich in den </a:t>
            </a:r>
            <a:r>
              <a:rPr kumimoji="0" lang="en-US" sz="4800" b="0" i="0" u="none" strike="noStrike" kern="1200" cap="none" spc="0" normalizeH="0" baseline="0" noProof="0" dirty="0" err="1">
                <a:ln>
                  <a:noFill/>
                </a:ln>
                <a:solidFill>
                  <a:srgbClr val="FFFFFF"/>
                </a:solidFill>
                <a:effectLst/>
                <a:uLnTx/>
                <a:uFillTx/>
                <a:latin typeface="Mokoto"/>
                <a:ea typeface="Mokoto"/>
                <a:cs typeface="Mokoto"/>
                <a:sym typeface="Mokoto"/>
              </a:rPr>
              <a:t>sozialen</a:t>
            </a:r>
            <a:r>
              <a:rPr kumimoji="0" lang="en-US" sz="4800" b="0" i="0" u="none" strike="noStrike" kern="1200" cap="none" spc="0" normalizeH="0" baseline="0" noProof="0" dirty="0">
                <a:ln>
                  <a:noFill/>
                </a:ln>
                <a:solidFill>
                  <a:srgbClr val="FFFFFF"/>
                </a:solidFill>
                <a:effectLst/>
                <a:uLnTx/>
                <a:uFillTx/>
                <a:latin typeface="Mokoto"/>
                <a:ea typeface="Mokoto"/>
                <a:cs typeface="Mokoto"/>
                <a:sym typeface="Mokoto"/>
              </a:rPr>
              <a:t> Medien und </a:t>
            </a:r>
          </a:p>
          <a:p>
            <a:pPr marL="0" marR="0" lvl="0" indent="0" algn="ctr" defTabSz="914400" rtl="0" eaLnBrk="1" fontAlgn="auto" latinLnBrk="0" hangingPunct="1">
              <a:lnSpc>
                <a:spcPts val="5179"/>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Mokoto"/>
                <a:ea typeface="Mokoto"/>
                <a:cs typeface="Mokoto"/>
                <a:sym typeface="Mokoto"/>
              </a:rPr>
              <a:t>was </a:t>
            </a:r>
            <a:r>
              <a:rPr kumimoji="0" lang="en-US" sz="4800" b="0" i="0" u="none" strike="noStrike" kern="1200" cap="none" spc="0" normalizeH="0" baseline="0" noProof="0" dirty="0" err="1">
                <a:ln>
                  <a:noFill/>
                </a:ln>
                <a:solidFill>
                  <a:srgbClr val="FFFFFF"/>
                </a:solidFill>
                <a:effectLst/>
                <a:uLnTx/>
                <a:uFillTx/>
                <a:latin typeface="Mokoto"/>
                <a:ea typeface="Mokoto"/>
                <a:cs typeface="Mokoto"/>
                <a:sym typeface="Mokoto"/>
              </a:rPr>
              <a:t>macht</a:t>
            </a:r>
            <a:r>
              <a:rPr kumimoji="0" lang="en-US" sz="4800" b="0" i="0" u="none" strike="noStrike" kern="1200" cap="none" spc="0" normalizeH="0" baseline="0" noProof="0" dirty="0">
                <a:ln>
                  <a:noFill/>
                </a:ln>
                <a:solidFill>
                  <a:srgbClr val="FFFFFF"/>
                </a:solidFill>
                <a:effectLst/>
                <a:uLnTx/>
                <a:uFillTx/>
                <a:latin typeface="Mokoto"/>
                <a:ea typeface="Mokoto"/>
                <a:cs typeface="Mokoto"/>
                <a:sym typeface="Mokoto"/>
              </a:rPr>
              <a:t> das </a:t>
            </a:r>
            <a:r>
              <a:rPr kumimoji="0" lang="en-US" sz="4800" b="0" i="0" u="none" strike="noStrike" kern="1200" cap="none" spc="0" normalizeH="0" baseline="0" noProof="0" dirty="0" err="1">
                <a:ln>
                  <a:noFill/>
                </a:ln>
                <a:solidFill>
                  <a:srgbClr val="FFFFFF"/>
                </a:solidFill>
                <a:effectLst/>
                <a:uLnTx/>
                <a:uFillTx/>
                <a:latin typeface="Mokoto"/>
                <a:ea typeface="Mokoto"/>
                <a:cs typeface="Mokoto"/>
                <a:sym typeface="Mokoto"/>
              </a:rPr>
              <a:t>mit</a:t>
            </a:r>
            <a:r>
              <a:rPr kumimoji="0" lang="en-US" sz="4800" b="0" i="0" u="none" strike="noStrike" kern="1200" cap="none" spc="0" normalizeH="0" baseline="0" noProof="0" dirty="0">
                <a:ln>
                  <a:noFill/>
                </a:ln>
                <a:solidFill>
                  <a:srgbClr val="FFFFFF"/>
                </a:solidFill>
                <a:effectLst/>
                <a:uLnTx/>
                <a:uFillTx/>
                <a:latin typeface="Mokoto"/>
                <a:ea typeface="Mokoto"/>
                <a:cs typeface="Mokoto"/>
                <a:sym typeface="Mokoto"/>
              </a:rPr>
              <a:t> mir?</a:t>
            </a:r>
          </a:p>
          <a:p>
            <a:pPr marL="0" marR="0" lvl="0" indent="0" algn="ctr" defTabSz="914400" rtl="0" eaLnBrk="1" fontAlgn="auto" latinLnBrk="0" hangingPunct="1">
              <a:lnSpc>
                <a:spcPts val="2799"/>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Mokoto"/>
              <a:ea typeface="Mokoto"/>
              <a:cs typeface="Mokoto"/>
              <a:sym typeface="Mokoto"/>
            </a:endParaRPr>
          </a:p>
          <a:p>
            <a:pPr marL="0" marR="0" lvl="0" indent="0" algn="ctr" defTabSz="914400" rtl="0" eaLnBrk="1" fontAlgn="auto" latinLnBrk="0" hangingPunct="1">
              <a:lnSpc>
                <a:spcPts val="2799"/>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Mokoto"/>
                <a:ea typeface="Mokoto"/>
                <a:cs typeface="Mokoto"/>
                <a:sym typeface="Mokoto"/>
              </a:rPr>
              <a:t>Unterrichtspaket</a:t>
            </a:r>
            <a:r>
              <a:rPr kumimoji="0" lang="en-US" sz="2800" b="0" i="0" u="none" strike="noStrike" kern="1200" cap="none" spc="0" normalizeH="0" baseline="0" noProof="0" dirty="0">
                <a:ln>
                  <a:noFill/>
                </a:ln>
                <a:solidFill>
                  <a:srgbClr val="FFFFFF"/>
                </a:solidFill>
                <a:effectLst/>
                <a:uLnTx/>
                <a:uFillTx/>
                <a:latin typeface="Mokoto"/>
                <a:ea typeface="Mokoto"/>
                <a:cs typeface="Mokoto"/>
                <a:sym typeface="Mokoto"/>
              </a:rPr>
              <a:t> für die 7. und 8. </a:t>
            </a:r>
            <a:r>
              <a:rPr kumimoji="0" lang="en-US" sz="2800" b="0" i="0" u="none" strike="noStrike" kern="1200" cap="none" spc="0" normalizeH="0" baseline="0" noProof="0" dirty="0" err="1">
                <a:ln>
                  <a:noFill/>
                </a:ln>
                <a:solidFill>
                  <a:srgbClr val="FFFFFF"/>
                </a:solidFill>
                <a:effectLst/>
                <a:uLnTx/>
                <a:uFillTx/>
                <a:latin typeface="Mokoto"/>
                <a:ea typeface="Mokoto"/>
                <a:cs typeface="Mokoto"/>
                <a:sym typeface="Mokoto"/>
              </a:rPr>
              <a:t>Schulstufe</a:t>
            </a:r>
            <a:endParaRPr kumimoji="0" lang="en-US" sz="2800" b="0" i="0" u="none" strike="noStrike" kern="1200" cap="none" spc="0" normalizeH="0" baseline="0" noProof="0" dirty="0">
              <a:ln>
                <a:noFill/>
              </a:ln>
              <a:solidFill>
                <a:srgbClr val="FFFFFF"/>
              </a:solidFill>
              <a:effectLst/>
              <a:uLnTx/>
              <a:uFillTx/>
              <a:latin typeface="Mokoto"/>
              <a:ea typeface="Mokoto"/>
              <a:cs typeface="Mokoto"/>
              <a:sym typeface="Mokoto"/>
            </a:endParaRPr>
          </a:p>
          <a:p>
            <a:pPr marL="0" marR="0" lvl="0" indent="0" algn="ctr" defTabSz="914400" rtl="0" eaLnBrk="1" fontAlgn="auto" latinLnBrk="0" hangingPunct="1">
              <a:lnSpc>
                <a:spcPts val="4199"/>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Mokoto"/>
              <a:ea typeface="Mokoto"/>
              <a:cs typeface="Mokoto"/>
              <a:sym typeface="Mokoto"/>
            </a:endParaRPr>
          </a:p>
        </p:txBody>
      </p:sp>
      <p:sp>
        <p:nvSpPr>
          <p:cNvPr id="2" name="Freeform 2" descr="Logo JKU Linz School of Education">
            <a:extLst>
              <a:ext uri="{C183D7F6-B498-43B3-948B-1728B52AA6E4}">
                <adec:decorative xmlns:adec="http://schemas.microsoft.com/office/drawing/2017/decorative" val="0"/>
              </a:ext>
            </a:extLst>
          </p:cNvPr>
          <p:cNvSpPr/>
          <p:nvPr/>
        </p:nvSpPr>
        <p:spPr>
          <a:xfrm>
            <a:off x="1028700" y="730721"/>
            <a:ext cx="5132371" cy="595957"/>
          </a:xfrm>
          <a:custGeom>
            <a:avLst/>
            <a:gdLst/>
            <a:ahLst/>
            <a:cxnLst/>
            <a:rect l="l" t="t" r="r" b="b"/>
            <a:pathLst>
              <a:path w="5132371" h="595957">
                <a:moveTo>
                  <a:pt x="0" y="0"/>
                </a:moveTo>
                <a:lnTo>
                  <a:pt x="5132371" y="0"/>
                </a:lnTo>
                <a:lnTo>
                  <a:pt x="5132371" y="595958"/>
                </a:lnTo>
                <a:lnTo>
                  <a:pt x="0" y="595958"/>
                </a:lnTo>
                <a:lnTo>
                  <a:pt x="0" y="0"/>
                </a:lnTo>
                <a:close/>
              </a:path>
            </a:pathLst>
          </a:custGeom>
          <a:blipFill>
            <a:blip r:embed="rId2"/>
            <a:stretch>
              <a:fillRect/>
            </a:stretch>
          </a:blipFill>
        </p:spPr>
        <p:txBody>
          <a:bodyPr/>
          <a:lstStyle/>
          <a:p>
            <a:endParaRPr lang="en-AT"/>
          </a:p>
        </p:txBody>
      </p:sp>
      <p:grpSp>
        <p:nvGrpSpPr>
          <p:cNvPr id="3" name="Group 3" descr="Logo gefördert vom Bundesministerium für Frauen, Wissenschaft und Forschung."/>
          <p:cNvGrpSpPr/>
          <p:nvPr/>
        </p:nvGrpSpPr>
        <p:grpSpPr>
          <a:xfrm>
            <a:off x="12955257" y="455545"/>
            <a:ext cx="4304043" cy="1742268"/>
            <a:chOff x="0" y="0"/>
            <a:chExt cx="5738724" cy="2323024"/>
          </a:xfrm>
        </p:grpSpPr>
        <p:sp>
          <p:nvSpPr>
            <p:cNvPr id="4" name="Freeform 4"/>
            <p:cNvSpPr/>
            <p:nvPr/>
          </p:nvSpPr>
          <p:spPr>
            <a:xfrm>
              <a:off x="0" y="555497"/>
              <a:ext cx="5738724" cy="1767527"/>
            </a:xfrm>
            <a:custGeom>
              <a:avLst/>
              <a:gdLst/>
              <a:ahLst/>
              <a:cxnLst/>
              <a:rect l="l" t="t" r="r" b="b"/>
              <a:pathLst>
                <a:path w="5738724" h="1767527">
                  <a:moveTo>
                    <a:pt x="0" y="0"/>
                  </a:moveTo>
                  <a:lnTo>
                    <a:pt x="5738724" y="0"/>
                  </a:lnTo>
                  <a:lnTo>
                    <a:pt x="5738724" y="1767527"/>
                  </a:lnTo>
                  <a:lnTo>
                    <a:pt x="0" y="1767527"/>
                  </a:lnTo>
                  <a:lnTo>
                    <a:pt x="0" y="0"/>
                  </a:lnTo>
                  <a:close/>
                </a:path>
              </a:pathLst>
            </a:custGeom>
            <a:blipFill>
              <a:blip r:embed="rId3"/>
              <a:stretch>
                <a:fillRect l="-4399" t="-11621" r="-5014" b="-9228"/>
              </a:stretch>
            </a:blipFill>
          </p:spPr>
          <p:txBody>
            <a:bodyPr/>
            <a:lstStyle/>
            <a:p>
              <a:endParaRPr lang="en-AT"/>
            </a:p>
          </p:txBody>
        </p:sp>
        <p:sp>
          <p:nvSpPr>
            <p:cNvPr id="5" name="TextBox 5"/>
            <p:cNvSpPr txBox="1"/>
            <p:nvPr/>
          </p:nvSpPr>
          <p:spPr>
            <a:xfrm>
              <a:off x="909270" y="-47625"/>
              <a:ext cx="3100602" cy="549816"/>
            </a:xfrm>
            <a:prstGeom prst="rect">
              <a:avLst/>
            </a:prstGeom>
          </p:spPr>
          <p:txBody>
            <a:bodyPr lIns="0" tIns="0" rIns="0" bIns="0" rtlCol="0" anchor="t">
              <a:spAutoFit/>
            </a:bodyPr>
            <a:lstStyle/>
            <a:p>
              <a:pPr algn="l">
                <a:lnSpc>
                  <a:spcPts val="3479"/>
                </a:lnSpc>
              </a:pPr>
              <a:r>
                <a:rPr lang="en-US" sz="2485" b="1">
                  <a:solidFill>
                    <a:srgbClr val="034B61"/>
                  </a:solidFill>
                  <a:latin typeface="Roboto Bold"/>
                  <a:ea typeface="Roboto Bold"/>
                  <a:cs typeface="Roboto Bold"/>
                  <a:sym typeface="Roboto Bold"/>
                </a:rPr>
                <a:t>gefördert von</a:t>
              </a:r>
            </a:p>
          </p:txBody>
        </p:sp>
      </p:grpSp>
      <p:sp>
        <p:nvSpPr>
          <p:cNvPr id="8" name="Freeform 8">
            <a:extLst>
              <a:ext uri="{C183D7F6-B498-43B3-948B-1728B52AA6E4}">
                <adec:decorative xmlns:adec="http://schemas.microsoft.com/office/drawing/2017/decorative" val="1"/>
              </a:ext>
            </a:extLst>
          </p:cNvPr>
          <p:cNvSpPr/>
          <p:nvPr/>
        </p:nvSpPr>
        <p:spPr>
          <a:xfrm>
            <a:off x="2480965" y="-159732"/>
            <a:ext cx="13352750" cy="7510922"/>
          </a:xfrm>
          <a:custGeom>
            <a:avLst/>
            <a:gdLst/>
            <a:ahLst/>
            <a:cxnLst/>
            <a:rect l="l" t="t" r="r" b="b"/>
            <a:pathLst>
              <a:path w="13352750" h="7510922">
                <a:moveTo>
                  <a:pt x="0" y="0"/>
                </a:moveTo>
                <a:lnTo>
                  <a:pt x="13352750" y="0"/>
                </a:lnTo>
                <a:lnTo>
                  <a:pt x="13352750" y="7510922"/>
                </a:lnTo>
                <a:lnTo>
                  <a:pt x="0" y="7510922"/>
                </a:lnTo>
                <a:lnTo>
                  <a:pt x="0" y="0"/>
                </a:lnTo>
                <a:close/>
              </a:path>
            </a:pathLst>
          </a:custGeom>
          <a:blipFill>
            <a:blip r:embed="rId4"/>
            <a:stretch>
              <a:fillRect/>
            </a:stretch>
          </a:blipFill>
        </p:spPr>
        <p:txBody>
          <a:bodyPr/>
          <a:lstStyle/>
          <a:p>
            <a:endParaRPr lang="en-A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8291696" y="5399234"/>
            <a:ext cx="1704608" cy="4887766"/>
          </a:xfrm>
          <a:custGeom>
            <a:avLst/>
            <a:gdLst/>
            <a:ahLst/>
            <a:cxnLst/>
            <a:rect l="l" t="t" r="r" b="b"/>
            <a:pathLst>
              <a:path w="1704608" h="4887766">
                <a:moveTo>
                  <a:pt x="0" y="0"/>
                </a:moveTo>
                <a:lnTo>
                  <a:pt x="1704608" y="0"/>
                </a:lnTo>
                <a:lnTo>
                  <a:pt x="1704608" y="4887766"/>
                </a:lnTo>
                <a:lnTo>
                  <a:pt x="0" y="48877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T"/>
          </a:p>
        </p:txBody>
      </p:sp>
      <p:sp>
        <p:nvSpPr>
          <p:cNvPr id="3" name="Freeform 3">
            <a:extLst>
              <a:ext uri="{C183D7F6-B498-43B3-948B-1728B52AA6E4}">
                <adec:decorative xmlns:adec="http://schemas.microsoft.com/office/drawing/2017/decorative" val="1"/>
              </a:ext>
            </a:extLst>
          </p:cNvPr>
          <p:cNvSpPr/>
          <p:nvPr/>
        </p:nvSpPr>
        <p:spPr>
          <a:xfrm>
            <a:off x="3972555" y="1242455"/>
            <a:ext cx="9959342" cy="9909546"/>
          </a:xfrm>
          <a:custGeom>
            <a:avLst/>
            <a:gdLst/>
            <a:ahLst/>
            <a:cxnLst/>
            <a:rect l="l" t="t" r="r" b="b"/>
            <a:pathLst>
              <a:path w="9959342" h="9909546">
                <a:moveTo>
                  <a:pt x="0" y="0"/>
                </a:moveTo>
                <a:lnTo>
                  <a:pt x="9959342" y="0"/>
                </a:lnTo>
                <a:lnTo>
                  <a:pt x="9959342" y="9909546"/>
                </a:lnTo>
                <a:lnTo>
                  <a:pt x="0" y="9909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T"/>
          </a:p>
        </p:txBody>
      </p:sp>
      <p:grpSp>
        <p:nvGrpSpPr>
          <p:cNvPr id="4" name="Group 4">
            <a:extLst>
              <a:ext uri="{C183D7F6-B498-43B3-948B-1728B52AA6E4}">
                <adec:decorative xmlns:adec="http://schemas.microsoft.com/office/drawing/2017/decorative" val="1"/>
              </a:ext>
            </a:extLst>
          </p:cNvPr>
          <p:cNvGrpSpPr/>
          <p:nvPr/>
        </p:nvGrpSpPr>
        <p:grpSpPr>
          <a:xfrm>
            <a:off x="5396217" y="3397532"/>
            <a:ext cx="1745968" cy="174596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7555465" y="1901447"/>
            <a:ext cx="2544414" cy="254441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5156197" y="5359851"/>
            <a:ext cx="3086100" cy="30861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9457587" y="4270516"/>
            <a:ext cx="1313668" cy="13136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 name="Group 16">
            <a:extLst>
              <a:ext uri="{C183D7F6-B498-43B3-948B-1728B52AA6E4}">
                <adec:decorative xmlns:adec="http://schemas.microsoft.com/office/drawing/2017/decorative" val="1"/>
              </a:ext>
            </a:extLst>
          </p:cNvPr>
          <p:cNvGrpSpPr/>
          <p:nvPr/>
        </p:nvGrpSpPr>
        <p:grpSpPr>
          <a:xfrm>
            <a:off x="10771255" y="3397532"/>
            <a:ext cx="1048329" cy="104832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19">
            <a:extLst>
              <a:ext uri="{C183D7F6-B498-43B3-948B-1728B52AA6E4}">
                <adec:decorative xmlns:adec="http://schemas.microsoft.com/office/drawing/2017/decorative" val="1"/>
              </a:ext>
            </a:extLst>
          </p:cNvPr>
          <p:cNvGrpSpPr/>
          <p:nvPr/>
        </p:nvGrpSpPr>
        <p:grpSpPr>
          <a:xfrm>
            <a:off x="10300573" y="7320341"/>
            <a:ext cx="2251220" cy="225122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22">
            <a:extLst>
              <a:ext uri="{C183D7F6-B498-43B3-948B-1728B52AA6E4}">
                <adec:decorative xmlns:adec="http://schemas.microsoft.com/office/drawing/2017/decorative" val="1"/>
              </a:ext>
            </a:extLst>
          </p:cNvPr>
          <p:cNvGrpSpPr/>
          <p:nvPr/>
        </p:nvGrpSpPr>
        <p:grpSpPr>
          <a:xfrm>
            <a:off x="11160048" y="4757054"/>
            <a:ext cx="2145846" cy="214584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24" name="TextBox 24"/>
            <p:cNvSpPr txBox="1"/>
            <p:nvPr/>
          </p:nvSpPr>
          <p:spPr>
            <a:xfrm>
              <a:off x="76200" y="9525"/>
              <a:ext cx="660400" cy="727075"/>
            </a:xfrm>
            <a:prstGeom prst="rect">
              <a:avLst/>
            </a:prstGeom>
          </p:spPr>
          <p:txBody>
            <a:bodyPr lIns="50800" tIns="50800" rIns="50800" bIns="50800" rtlCol="0" anchor="ctr"/>
            <a:lstStyle/>
            <a:p>
              <a:pPr marL="0" lvl="0" indent="0" algn="ctr">
                <a:lnSpc>
                  <a:spcPts val="4694"/>
                </a:lnSpc>
                <a:spcBef>
                  <a:spcPct val="0"/>
                </a:spcBef>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7350668" y="8312913"/>
            <a:ext cx="1313668" cy="131366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28">
            <a:extLst>
              <a:ext uri="{C183D7F6-B498-43B3-948B-1728B52AA6E4}">
                <adec:decorative xmlns:adec="http://schemas.microsoft.com/office/drawing/2017/decorative" val="1"/>
              </a:ext>
            </a:extLst>
          </p:cNvPr>
          <p:cNvGrpSpPr/>
          <p:nvPr/>
        </p:nvGrpSpPr>
        <p:grpSpPr>
          <a:xfrm>
            <a:off x="7514003" y="4486666"/>
            <a:ext cx="1313668" cy="131366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1" name="Group 31">
            <a:extLst>
              <a:ext uri="{C183D7F6-B498-43B3-948B-1728B52AA6E4}">
                <adec:decorative xmlns:adec="http://schemas.microsoft.com/office/drawing/2017/decorative" val="1"/>
              </a:ext>
            </a:extLst>
          </p:cNvPr>
          <p:cNvGrpSpPr/>
          <p:nvPr/>
        </p:nvGrpSpPr>
        <p:grpSpPr>
          <a:xfrm>
            <a:off x="10043929" y="6012085"/>
            <a:ext cx="982545" cy="982545"/>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3" name="TextBox 3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4" name="Group 34">
            <a:extLst>
              <a:ext uri="{C183D7F6-B498-43B3-948B-1728B52AA6E4}">
                <adec:decorative xmlns:adec="http://schemas.microsoft.com/office/drawing/2017/decorative" val="1"/>
              </a:ext>
            </a:extLst>
          </p:cNvPr>
          <p:cNvGrpSpPr/>
          <p:nvPr/>
        </p:nvGrpSpPr>
        <p:grpSpPr>
          <a:xfrm>
            <a:off x="9614421" y="8969747"/>
            <a:ext cx="859016" cy="85901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6" name="TextBox 3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7" name="Group 37">
            <a:extLst>
              <a:ext uri="{C183D7F6-B498-43B3-948B-1728B52AA6E4}">
                <adec:decorative xmlns:adec="http://schemas.microsoft.com/office/drawing/2017/decorative" val="1"/>
              </a:ext>
            </a:extLst>
          </p:cNvPr>
          <p:cNvGrpSpPr/>
          <p:nvPr/>
        </p:nvGrpSpPr>
        <p:grpSpPr>
          <a:xfrm>
            <a:off x="6210680" y="8729810"/>
            <a:ext cx="977133" cy="977133"/>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9" name="TextBox 3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0" name="Group 40">
            <a:extLst>
              <a:ext uri="{C183D7F6-B498-43B3-948B-1728B52AA6E4}">
                <adec:decorative xmlns:adec="http://schemas.microsoft.com/office/drawing/2017/decorative" val="1"/>
              </a:ext>
            </a:extLst>
          </p:cNvPr>
          <p:cNvGrpSpPr/>
          <p:nvPr/>
        </p:nvGrpSpPr>
        <p:grpSpPr>
          <a:xfrm>
            <a:off x="12377387" y="7024778"/>
            <a:ext cx="651422" cy="651422"/>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2" name="TextBox 4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3" name="Group 43">
            <a:extLst>
              <a:ext uri="{C183D7F6-B498-43B3-948B-1728B52AA6E4}">
                <adec:decorative xmlns:adec="http://schemas.microsoft.com/office/drawing/2017/decorative" val="1"/>
              </a:ext>
            </a:extLst>
          </p:cNvPr>
          <p:cNvGrpSpPr/>
          <p:nvPr/>
        </p:nvGrpSpPr>
        <p:grpSpPr>
          <a:xfrm>
            <a:off x="6699247" y="2593710"/>
            <a:ext cx="651422" cy="651422"/>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5" name="TextBox 4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6" name="Group 46">
            <a:extLst>
              <a:ext uri="{C183D7F6-B498-43B3-948B-1728B52AA6E4}">
                <adec:decorative xmlns:adec="http://schemas.microsoft.com/office/drawing/2017/decorative" val="1"/>
              </a:ext>
            </a:extLst>
          </p:cNvPr>
          <p:cNvGrpSpPr/>
          <p:nvPr/>
        </p:nvGrpSpPr>
        <p:grpSpPr>
          <a:xfrm>
            <a:off x="4744796" y="5073524"/>
            <a:ext cx="651422" cy="65142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8" name="TextBox 4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9" name="Group 49">
            <a:extLst>
              <a:ext uri="{C183D7F6-B498-43B3-948B-1728B52AA6E4}">
                <adec:decorative xmlns:adec="http://schemas.microsoft.com/office/drawing/2017/decorative" val="1"/>
              </a:ext>
            </a:extLst>
          </p:cNvPr>
          <p:cNvGrpSpPr/>
          <p:nvPr/>
        </p:nvGrpSpPr>
        <p:grpSpPr>
          <a:xfrm>
            <a:off x="10239382" y="2427317"/>
            <a:ext cx="859016" cy="859016"/>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1" name="TextBox 5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2" name="Group 52">
            <a:extLst>
              <a:ext uri="{C183D7F6-B498-43B3-948B-1728B52AA6E4}">
                <adec:decorative xmlns:adec="http://schemas.microsoft.com/office/drawing/2017/decorative" val="1"/>
              </a:ext>
            </a:extLst>
          </p:cNvPr>
          <p:cNvGrpSpPr/>
          <p:nvPr/>
        </p:nvGrpSpPr>
        <p:grpSpPr>
          <a:xfrm>
            <a:off x="12046151" y="4010383"/>
            <a:ext cx="651422" cy="651422"/>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4" name="TextBox 5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5" name="Group 55">
            <a:extLst>
              <a:ext uri="{C183D7F6-B498-43B3-948B-1728B52AA6E4}">
                <adec:decorative xmlns:adec="http://schemas.microsoft.com/office/drawing/2017/decorative" val="1"/>
              </a:ext>
            </a:extLst>
          </p:cNvPr>
          <p:cNvGrpSpPr/>
          <p:nvPr/>
        </p:nvGrpSpPr>
        <p:grpSpPr>
          <a:xfrm>
            <a:off x="9587961" y="7423255"/>
            <a:ext cx="651422" cy="651422"/>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7" name="TextBox 5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8" name="Group 58">
            <a:extLst>
              <a:ext uri="{C183D7F6-B498-43B3-948B-1728B52AA6E4}">
                <adec:decorative xmlns:adec="http://schemas.microsoft.com/office/drawing/2017/decorative" val="1"/>
              </a:ext>
            </a:extLst>
          </p:cNvPr>
          <p:cNvGrpSpPr/>
          <p:nvPr/>
        </p:nvGrpSpPr>
        <p:grpSpPr>
          <a:xfrm>
            <a:off x="-907831" y="-747218"/>
            <a:ext cx="3551836" cy="3551836"/>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60" name="TextBox 6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1" name="Group 61">
            <a:extLst>
              <a:ext uri="{C183D7F6-B498-43B3-948B-1728B52AA6E4}">
                <adec:decorative xmlns:adec="http://schemas.microsoft.com/office/drawing/2017/decorative" val="1"/>
              </a:ext>
            </a:extLst>
          </p:cNvPr>
          <p:cNvGrpSpPr/>
          <p:nvPr/>
        </p:nvGrpSpPr>
        <p:grpSpPr>
          <a:xfrm>
            <a:off x="7066485" y="-1724219"/>
            <a:ext cx="3086100" cy="3086100"/>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63" name="TextBox 6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4" name="Group 64">
            <a:extLst>
              <a:ext uri="{C183D7F6-B498-43B3-948B-1728B52AA6E4}">
                <adec:decorative xmlns:adec="http://schemas.microsoft.com/office/drawing/2017/decorative" val="1"/>
              </a:ext>
            </a:extLst>
          </p:cNvPr>
          <p:cNvGrpSpPr/>
          <p:nvPr/>
        </p:nvGrpSpPr>
        <p:grpSpPr>
          <a:xfrm>
            <a:off x="14727718" y="-444876"/>
            <a:ext cx="3712936" cy="3712936"/>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66" name="TextBox 6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7" name="Group 67">
            <a:extLst>
              <a:ext uri="{C183D7F6-B498-43B3-948B-1728B52AA6E4}">
                <adec:decorative xmlns:adec="http://schemas.microsoft.com/office/drawing/2017/decorative" val="1"/>
              </a:ext>
            </a:extLst>
          </p:cNvPr>
          <p:cNvGrpSpPr/>
          <p:nvPr/>
        </p:nvGrpSpPr>
        <p:grpSpPr>
          <a:xfrm>
            <a:off x="13424013" y="2525203"/>
            <a:ext cx="1246555" cy="124655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69" name="TextBox 6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0" name="Group 70">
            <a:extLst>
              <a:ext uri="{C183D7F6-B498-43B3-948B-1728B52AA6E4}">
                <adec:decorative xmlns:adec="http://schemas.microsoft.com/office/drawing/2017/decorative" val="1"/>
              </a:ext>
            </a:extLst>
          </p:cNvPr>
          <p:cNvGrpSpPr/>
          <p:nvPr/>
        </p:nvGrpSpPr>
        <p:grpSpPr>
          <a:xfrm>
            <a:off x="12713717" y="8445951"/>
            <a:ext cx="1809677" cy="1809677"/>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72" name="TextBox 7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3">
            <a:extLst>
              <a:ext uri="{C183D7F6-B498-43B3-948B-1728B52AA6E4}">
                <adec:decorative xmlns:adec="http://schemas.microsoft.com/office/drawing/2017/decorative" val="1"/>
              </a:ext>
            </a:extLst>
          </p:cNvPr>
          <p:cNvGrpSpPr/>
          <p:nvPr/>
        </p:nvGrpSpPr>
        <p:grpSpPr>
          <a:xfrm>
            <a:off x="11160048" y="-741372"/>
            <a:ext cx="3086100" cy="3086100"/>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75" name="TextBox 7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6" name="Group 76">
            <a:extLst>
              <a:ext uri="{C183D7F6-B498-43B3-948B-1728B52AA6E4}">
                <adec:decorative xmlns:adec="http://schemas.microsoft.com/office/drawing/2017/decorative" val="1"/>
              </a:ext>
            </a:extLst>
          </p:cNvPr>
          <p:cNvGrpSpPr/>
          <p:nvPr/>
        </p:nvGrpSpPr>
        <p:grpSpPr>
          <a:xfrm>
            <a:off x="1870713" y="7780734"/>
            <a:ext cx="3086100" cy="3086100"/>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78" name="TextBox 7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9" name="Group 79">
            <a:extLst>
              <a:ext uri="{C183D7F6-B498-43B3-948B-1728B52AA6E4}">
                <adec:decorative xmlns:adec="http://schemas.microsoft.com/office/drawing/2017/decorative" val="1"/>
              </a:ext>
            </a:extLst>
          </p:cNvPr>
          <p:cNvGrpSpPr/>
          <p:nvPr/>
        </p:nvGrpSpPr>
        <p:grpSpPr>
          <a:xfrm>
            <a:off x="110224" y="3419717"/>
            <a:ext cx="3959036" cy="3959036"/>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1" name="TextBox 8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2" name="Group 82">
            <a:extLst>
              <a:ext uri="{C183D7F6-B498-43B3-948B-1728B52AA6E4}">
                <adec:decorative xmlns:adec="http://schemas.microsoft.com/office/drawing/2017/decorative" val="1"/>
              </a:ext>
            </a:extLst>
          </p:cNvPr>
          <p:cNvGrpSpPr/>
          <p:nvPr/>
        </p:nvGrpSpPr>
        <p:grpSpPr>
          <a:xfrm>
            <a:off x="15027236" y="5399234"/>
            <a:ext cx="3086100" cy="3086100"/>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4" name="TextBox 8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5" name="Group 85">
            <a:extLst>
              <a:ext uri="{C183D7F6-B498-43B3-948B-1728B52AA6E4}">
                <adec:decorative xmlns:adec="http://schemas.microsoft.com/office/drawing/2017/decorative" val="1"/>
              </a:ext>
            </a:extLst>
          </p:cNvPr>
          <p:cNvGrpSpPr/>
          <p:nvPr/>
        </p:nvGrpSpPr>
        <p:grpSpPr>
          <a:xfrm>
            <a:off x="13931897" y="4661804"/>
            <a:ext cx="1246555" cy="124655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7" name="TextBox 8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8" name="Group 88">
            <a:extLst>
              <a:ext uri="{C183D7F6-B498-43B3-948B-1728B52AA6E4}">
                <adec:decorative xmlns:adec="http://schemas.microsoft.com/office/drawing/2017/decorative" val="1"/>
              </a:ext>
            </a:extLst>
          </p:cNvPr>
          <p:cNvGrpSpPr/>
          <p:nvPr/>
        </p:nvGrpSpPr>
        <p:grpSpPr>
          <a:xfrm>
            <a:off x="16386336" y="9123589"/>
            <a:ext cx="1246555" cy="124655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90" name="TextBox 9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1" name="Group 91">
            <a:extLst>
              <a:ext uri="{C183D7F6-B498-43B3-948B-1728B52AA6E4}">
                <adec:decorative xmlns:adec="http://schemas.microsoft.com/office/drawing/2017/decorative" val="1"/>
              </a:ext>
            </a:extLst>
          </p:cNvPr>
          <p:cNvGrpSpPr/>
          <p:nvPr/>
        </p:nvGrpSpPr>
        <p:grpSpPr>
          <a:xfrm>
            <a:off x="16454801" y="3787585"/>
            <a:ext cx="1246555" cy="1246555"/>
            <a:chOff x="0" y="0"/>
            <a:chExt cx="812800" cy="812800"/>
          </a:xfrm>
        </p:grpSpPr>
        <p:sp>
          <p:nvSpPr>
            <p:cNvPr id="92" name="Freeform 9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93" name="TextBox 9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4" name="Group 94">
            <a:extLst>
              <a:ext uri="{C183D7F6-B498-43B3-948B-1728B52AA6E4}">
                <adec:decorative xmlns:adec="http://schemas.microsoft.com/office/drawing/2017/decorative" val="1"/>
              </a:ext>
            </a:extLst>
          </p:cNvPr>
          <p:cNvGrpSpPr/>
          <p:nvPr/>
        </p:nvGrpSpPr>
        <p:grpSpPr>
          <a:xfrm>
            <a:off x="3906427" y="964625"/>
            <a:ext cx="1913503" cy="1913503"/>
            <a:chOff x="0" y="0"/>
            <a:chExt cx="812800" cy="812800"/>
          </a:xfrm>
        </p:grpSpPr>
        <p:sp>
          <p:nvSpPr>
            <p:cNvPr id="95" name="Freeform 9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96" name="TextBox 9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7" name="Group 97">
            <a:extLst>
              <a:ext uri="{C183D7F6-B498-43B3-948B-1728B52AA6E4}">
                <adec:decorative xmlns:adec="http://schemas.microsoft.com/office/drawing/2017/decorative" val="1"/>
              </a:ext>
            </a:extLst>
          </p:cNvPr>
          <p:cNvGrpSpPr/>
          <p:nvPr/>
        </p:nvGrpSpPr>
        <p:grpSpPr>
          <a:xfrm>
            <a:off x="3616263" y="3071260"/>
            <a:ext cx="1246555" cy="1246555"/>
            <a:chOff x="0" y="0"/>
            <a:chExt cx="812800" cy="812800"/>
          </a:xfrm>
        </p:grpSpPr>
        <p:sp>
          <p:nvSpPr>
            <p:cNvPr id="98" name="Freeform 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99" name="TextBox 9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0" name="Group 100">
            <a:extLst>
              <a:ext uri="{C183D7F6-B498-43B3-948B-1728B52AA6E4}">
                <adec:decorative xmlns:adec="http://schemas.microsoft.com/office/drawing/2017/decorative" val="1"/>
              </a:ext>
            </a:extLst>
          </p:cNvPr>
          <p:cNvGrpSpPr/>
          <p:nvPr/>
        </p:nvGrpSpPr>
        <p:grpSpPr>
          <a:xfrm>
            <a:off x="433658" y="7646052"/>
            <a:ext cx="1246555" cy="1246555"/>
            <a:chOff x="0" y="0"/>
            <a:chExt cx="812800" cy="812800"/>
          </a:xfrm>
        </p:grpSpPr>
        <p:sp>
          <p:nvSpPr>
            <p:cNvPr id="101" name="Freeform 10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02" name="TextBox 10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3">
            <a:extLst>
              <a:ext uri="{C183D7F6-B498-43B3-948B-1728B52AA6E4}">
                <adec:decorative xmlns:adec="http://schemas.microsoft.com/office/drawing/2017/decorative" val="1"/>
              </a:ext>
            </a:extLst>
          </p:cNvPr>
          <p:cNvGrpSpPr/>
          <p:nvPr/>
        </p:nvGrpSpPr>
        <p:grpSpPr>
          <a:xfrm>
            <a:off x="2921579" y="-218248"/>
            <a:ext cx="1246555" cy="1246555"/>
            <a:chOff x="0" y="0"/>
            <a:chExt cx="812800" cy="812800"/>
          </a:xfrm>
        </p:grpSpPr>
        <p:sp>
          <p:nvSpPr>
            <p:cNvPr id="104" name="Freeform 10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05" name="TextBox 10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106">
            <a:extLst>
              <a:ext uri="{C183D7F6-B498-43B3-948B-1728B52AA6E4}">
                <adec:decorative xmlns:adec="http://schemas.microsoft.com/office/drawing/2017/decorative" val="1"/>
              </a:ext>
            </a:extLst>
          </p:cNvPr>
          <p:cNvGrpSpPr/>
          <p:nvPr/>
        </p:nvGrpSpPr>
        <p:grpSpPr>
          <a:xfrm>
            <a:off x="5396217" y="-444876"/>
            <a:ext cx="1246555" cy="1246555"/>
            <a:chOff x="0" y="0"/>
            <a:chExt cx="812800" cy="812800"/>
          </a:xfrm>
        </p:grpSpPr>
        <p:sp>
          <p:nvSpPr>
            <p:cNvPr id="107" name="Freeform 10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08" name="TextBox 10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09">
            <a:extLst>
              <a:ext uri="{C183D7F6-B498-43B3-948B-1728B52AA6E4}">
                <adec:decorative xmlns:adec="http://schemas.microsoft.com/office/drawing/2017/decorative" val="1"/>
              </a:ext>
            </a:extLst>
          </p:cNvPr>
          <p:cNvGrpSpPr/>
          <p:nvPr/>
        </p:nvGrpSpPr>
        <p:grpSpPr>
          <a:xfrm>
            <a:off x="2513374" y="2203257"/>
            <a:ext cx="816409" cy="816409"/>
            <a:chOff x="0" y="0"/>
            <a:chExt cx="812800" cy="812800"/>
          </a:xfrm>
        </p:grpSpPr>
        <p:sp>
          <p:nvSpPr>
            <p:cNvPr id="110" name="Freeform 1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11" name="TextBox 1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12">
            <a:extLst>
              <a:ext uri="{C183D7F6-B498-43B3-948B-1728B52AA6E4}">
                <adec:decorative xmlns:adec="http://schemas.microsoft.com/office/drawing/2017/decorative" val="1"/>
              </a:ext>
            </a:extLst>
          </p:cNvPr>
          <p:cNvGrpSpPr/>
          <p:nvPr/>
        </p:nvGrpSpPr>
        <p:grpSpPr>
          <a:xfrm>
            <a:off x="3413763" y="6942284"/>
            <a:ext cx="816409" cy="816409"/>
            <a:chOff x="0" y="0"/>
            <a:chExt cx="812800" cy="812800"/>
          </a:xfrm>
        </p:grpSpPr>
        <p:sp>
          <p:nvSpPr>
            <p:cNvPr id="113" name="Freeform 1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14" name="TextBox 1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15">
            <a:extLst>
              <a:ext uri="{C183D7F6-B498-43B3-948B-1728B52AA6E4}">
                <adec:decorative xmlns:adec="http://schemas.microsoft.com/office/drawing/2017/decorative" val="1"/>
              </a:ext>
            </a:extLst>
          </p:cNvPr>
          <p:cNvGrpSpPr/>
          <p:nvPr/>
        </p:nvGrpSpPr>
        <p:grpSpPr>
          <a:xfrm>
            <a:off x="212291" y="2878128"/>
            <a:ext cx="816409" cy="816409"/>
            <a:chOff x="0" y="0"/>
            <a:chExt cx="812800" cy="812800"/>
          </a:xfrm>
        </p:grpSpPr>
        <p:sp>
          <p:nvSpPr>
            <p:cNvPr id="116" name="Freeform 1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17" name="TextBox 1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18">
            <a:extLst>
              <a:ext uri="{C183D7F6-B498-43B3-948B-1728B52AA6E4}">
                <adec:decorative xmlns:adec="http://schemas.microsoft.com/office/drawing/2017/decorative" val="1"/>
              </a:ext>
            </a:extLst>
          </p:cNvPr>
          <p:cNvGrpSpPr/>
          <p:nvPr/>
        </p:nvGrpSpPr>
        <p:grpSpPr>
          <a:xfrm>
            <a:off x="9913671" y="801678"/>
            <a:ext cx="816409" cy="816409"/>
            <a:chOff x="0" y="0"/>
            <a:chExt cx="812800" cy="812800"/>
          </a:xfrm>
        </p:grpSpPr>
        <p:sp>
          <p:nvSpPr>
            <p:cNvPr id="119" name="Freeform 1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20" name="TextBox 1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21">
            <a:extLst>
              <a:ext uri="{C183D7F6-B498-43B3-948B-1728B52AA6E4}">
                <adec:decorative xmlns:adec="http://schemas.microsoft.com/office/drawing/2017/decorative" val="1"/>
              </a:ext>
            </a:extLst>
          </p:cNvPr>
          <p:cNvGrpSpPr/>
          <p:nvPr/>
        </p:nvGrpSpPr>
        <p:grpSpPr>
          <a:xfrm>
            <a:off x="6291042" y="1003387"/>
            <a:ext cx="816409" cy="816409"/>
            <a:chOff x="0" y="0"/>
            <a:chExt cx="812800" cy="812800"/>
          </a:xfrm>
        </p:grpSpPr>
        <p:sp>
          <p:nvSpPr>
            <p:cNvPr id="122" name="Freeform 1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23" name="TextBox 1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4" name="Group 124">
            <a:extLst>
              <a:ext uri="{C183D7F6-B498-43B3-948B-1728B52AA6E4}">
                <adec:decorative xmlns:adec="http://schemas.microsoft.com/office/drawing/2017/decorative" val="1"/>
              </a:ext>
            </a:extLst>
          </p:cNvPr>
          <p:cNvGrpSpPr/>
          <p:nvPr/>
        </p:nvGrpSpPr>
        <p:grpSpPr>
          <a:xfrm>
            <a:off x="15178451" y="3694537"/>
            <a:ext cx="816409" cy="816409"/>
            <a:chOff x="0" y="0"/>
            <a:chExt cx="812800" cy="812800"/>
          </a:xfrm>
        </p:grpSpPr>
        <p:sp>
          <p:nvSpPr>
            <p:cNvPr id="125" name="Freeform 1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26" name="TextBox 1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7" name="Group 127">
            <a:extLst>
              <a:ext uri="{C183D7F6-B498-43B3-948B-1728B52AA6E4}">
                <adec:decorative xmlns:adec="http://schemas.microsoft.com/office/drawing/2017/decorative" val="1"/>
              </a:ext>
            </a:extLst>
          </p:cNvPr>
          <p:cNvGrpSpPr/>
          <p:nvPr/>
        </p:nvGrpSpPr>
        <p:grpSpPr>
          <a:xfrm>
            <a:off x="15027236" y="8715384"/>
            <a:ext cx="816409" cy="816409"/>
            <a:chOff x="0" y="0"/>
            <a:chExt cx="812800" cy="812800"/>
          </a:xfrm>
        </p:grpSpPr>
        <p:sp>
          <p:nvSpPr>
            <p:cNvPr id="128" name="Freeform 1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29" name="TextBox 1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0" name="Group 130">
            <a:extLst>
              <a:ext uri="{C183D7F6-B498-43B3-948B-1728B52AA6E4}">
                <adec:decorative xmlns:adec="http://schemas.microsoft.com/office/drawing/2017/decorative" val="1"/>
              </a:ext>
            </a:extLst>
          </p:cNvPr>
          <p:cNvGrpSpPr/>
          <p:nvPr/>
        </p:nvGrpSpPr>
        <p:grpSpPr>
          <a:xfrm>
            <a:off x="433658" y="9218376"/>
            <a:ext cx="816409" cy="816409"/>
            <a:chOff x="0" y="0"/>
            <a:chExt cx="812800" cy="812800"/>
          </a:xfrm>
        </p:grpSpPr>
        <p:sp>
          <p:nvSpPr>
            <p:cNvPr id="131" name="Freeform 1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32" name="TextBox 1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3" name="Group 133">
            <a:extLst>
              <a:ext uri="{C183D7F6-B498-43B3-948B-1728B52AA6E4}">
                <adec:decorative xmlns:adec="http://schemas.microsoft.com/office/drawing/2017/decorative" val="1"/>
              </a:ext>
            </a:extLst>
          </p:cNvPr>
          <p:cNvGrpSpPr/>
          <p:nvPr/>
        </p:nvGrpSpPr>
        <p:grpSpPr>
          <a:xfrm>
            <a:off x="13854158" y="6972300"/>
            <a:ext cx="816409" cy="816409"/>
            <a:chOff x="0" y="0"/>
            <a:chExt cx="812800" cy="812800"/>
          </a:xfrm>
        </p:grpSpPr>
        <p:sp>
          <p:nvSpPr>
            <p:cNvPr id="134" name="Freeform 1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35" name="TextBox 13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36" name="Title 135">
            <a:extLst>
              <a:ext uri="{FF2B5EF4-FFF2-40B4-BE49-F238E27FC236}">
                <a16:creationId xmlns:a16="http://schemas.microsoft.com/office/drawing/2014/main" id="{2C3DEB5A-3699-A22A-365A-BF147DF23C7C}"/>
              </a:ext>
            </a:extLst>
          </p:cNvPr>
          <p:cNvSpPr>
            <a:spLocks noGrp="1"/>
          </p:cNvSpPr>
          <p:nvPr>
            <p:ph type="title" idx="4294967295"/>
          </p:nvPr>
        </p:nvSpPr>
        <p:spPr>
          <a:xfrm>
            <a:off x="457200" y="-1143000"/>
            <a:ext cx="16840200" cy="1143000"/>
          </a:xfrm>
        </p:spPr>
        <p:txBody>
          <a:bodyPr vert="horz" lIns="91440" tIns="45720" rIns="91440" bIns="45720" rtlCol="0" anchor="b">
            <a:normAutofit fontScale="90000"/>
          </a:bodyPr>
          <a:lstStyle/>
          <a:p>
            <a:r>
              <a:rPr lang="en-GB" dirty="0"/>
              <a:t>Bubbles: </a:t>
            </a:r>
            <a:r>
              <a:rPr lang="de-DE" dirty="0"/>
              <a:t>Grafik einer nachdenklichen Person, die in einer Bubble steht. Um sie herum sind farbige Kreise: Kreise in der Bubble sind pink, Kreise außerhalb blau.</a:t>
            </a:r>
            <a:endParaRPr lang="en-A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0" y="644556"/>
            <a:ext cx="18288000" cy="14649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00B2"/>
                </a:solidFill>
                <a:effectLst/>
                <a:uLnTx/>
                <a:uFillTx/>
                <a:latin typeface="Mokoto"/>
                <a:ea typeface="Mokoto"/>
                <a:cs typeface="Mokoto"/>
                <a:sym typeface="Mokoto"/>
              </a:rPr>
              <a:t>Aufgabe 5:</a:t>
            </a:r>
            <a:r>
              <a:rPr kumimoji="0" lang="en-US" sz="4200" b="0" i="0" u="none" strike="noStrike" kern="1200" cap="none" spc="0" normalizeH="0" baseline="0" noProof="0" dirty="0">
                <a:ln>
                  <a:noFill/>
                </a:ln>
                <a:solidFill>
                  <a:srgbClr val="000000"/>
                </a:solidFill>
                <a:effectLst/>
                <a:uLnTx/>
                <a:uFillTx/>
                <a:latin typeface="Mokoto"/>
                <a:ea typeface="Mokoto"/>
                <a:cs typeface="Mokoto"/>
                <a:sym typeface="Mokoto"/>
              </a:rPr>
              <a:t> </a:t>
            </a:r>
          </a:p>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dirty="0" err="1">
                <a:ln>
                  <a:noFill/>
                </a:ln>
                <a:solidFill>
                  <a:srgbClr val="034B61"/>
                </a:solidFill>
                <a:effectLst/>
                <a:uLnTx/>
                <a:uFillTx/>
                <a:latin typeface="Mokoto"/>
                <a:ea typeface="Mokoto"/>
                <a:cs typeface="Mokoto"/>
                <a:sym typeface="Mokoto"/>
              </a:rPr>
              <a:t>Analyse</a:t>
            </a:r>
            <a:r>
              <a:rPr kumimoji="0" lang="en-US" sz="4200"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4200" b="0" i="0" u="none" strike="noStrike" kern="1200" cap="none" spc="0" normalizeH="0" baseline="0" noProof="0" dirty="0" err="1">
                <a:ln>
                  <a:noFill/>
                </a:ln>
                <a:solidFill>
                  <a:srgbClr val="034B61"/>
                </a:solidFill>
                <a:effectLst/>
                <a:uLnTx/>
                <a:uFillTx/>
                <a:latin typeface="Mokoto"/>
                <a:ea typeface="Mokoto"/>
                <a:cs typeface="Mokoto"/>
                <a:sym typeface="Mokoto"/>
              </a:rPr>
              <a:t>einer</a:t>
            </a:r>
            <a:r>
              <a:rPr kumimoji="0" lang="en-US" sz="4200"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4200" b="0" i="0" u="none" strike="noStrike" kern="1200" cap="none" spc="0" normalizeH="0" baseline="0" noProof="0" dirty="0" err="1">
                <a:ln>
                  <a:noFill/>
                </a:ln>
                <a:solidFill>
                  <a:srgbClr val="034B61"/>
                </a:solidFill>
                <a:effectLst/>
                <a:uLnTx/>
                <a:uFillTx/>
                <a:latin typeface="Mokoto"/>
                <a:ea typeface="Mokoto"/>
                <a:cs typeface="Mokoto"/>
                <a:sym typeface="Mokoto"/>
              </a:rPr>
              <a:t>Beispiel</a:t>
            </a:r>
            <a:r>
              <a:rPr kumimoji="0" lang="en-US" sz="4200" b="0" i="0" u="none" strike="noStrike" kern="1200" cap="none" spc="0" normalizeH="0" baseline="0" noProof="0" dirty="0">
                <a:ln>
                  <a:noFill/>
                </a:ln>
                <a:solidFill>
                  <a:srgbClr val="034B61"/>
                </a:solidFill>
                <a:effectLst/>
                <a:uLnTx/>
                <a:uFillTx/>
                <a:latin typeface="Mokoto"/>
                <a:ea typeface="Mokoto"/>
                <a:cs typeface="Mokoto"/>
                <a:sym typeface="Mokoto"/>
              </a:rPr>
              <a:t>-Bubble</a:t>
            </a:r>
          </a:p>
        </p:txBody>
      </p:sp>
      <p:sp>
        <p:nvSpPr>
          <p:cNvPr id="4" name="TextBox 4"/>
          <p:cNvSpPr txBox="1">
            <a:spLocks/>
          </p:cNvSpPr>
          <p:nvPr/>
        </p:nvSpPr>
        <p:spPr>
          <a:xfrm>
            <a:off x="0" y="2991289"/>
            <a:ext cx="18288000" cy="5734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619"/>
              </a:lnSpc>
              <a:spcBef>
                <a:spcPts val="0"/>
              </a:spcBef>
              <a:spcAft>
                <a:spcPts val="0"/>
              </a:spcAft>
              <a:buClrTx/>
              <a:buSzTx/>
              <a:buFontTx/>
              <a:buNone/>
              <a:tabLst/>
              <a:defRPr/>
            </a:pPr>
            <a:r>
              <a:rPr kumimoji="0" lang="en-US" sz="3299" b="0" i="0" u="none" strike="noStrike" kern="1200" cap="none" spc="0" normalizeH="0" baseline="0" noProof="0">
                <a:ln>
                  <a:noFill/>
                </a:ln>
                <a:solidFill>
                  <a:srgbClr val="034B61"/>
                </a:solidFill>
                <a:effectLst/>
                <a:uLnTx/>
                <a:uFillTx/>
                <a:latin typeface="Roboto"/>
                <a:ea typeface="Roboto"/>
                <a:cs typeface="Roboto"/>
                <a:sym typeface="Roboto"/>
              </a:rPr>
              <a:t>Sieh dir die Bubble der </a:t>
            </a:r>
            <a:r>
              <a:rPr kumimoji="0" lang="en-US" sz="3299" b="0" i="0" u="none" strike="noStrike" kern="1200" cap="none" spc="0" normalizeH="0" baseline="0" noProof="0">
                <a:ln>
                  <a:noFill/>
                </a:ln>
                <a:solidFill>
                  <a:srgbClr val="FF00B2"/>
                </a:solidFill>
                <a:effectLst/>
                <a:uLnTx/>
                <a:uFillTx/>
                <a:latin typeface="Roboto"/>
                <a:ea typeface="Roboto"/>
                <a:cs typeface="Roboto"/>
                <a:sym typeface="Roboto"/>
              </a:rPr>
              <a:t>fiktiven</a:t>
            </a:r>
            <a:r>
              <a:rPr kumimoji="0" lang="en-US" sz="3299" b="0" i="0" u="none" strike="noStrike" kern="1200" cap="none" spc="0" normalizeH="0" baseline="0" noProof="0">
                <a:ln>
                  <a:noFill/>
                </a:ln>
                <a:solidFill>
                  <a:srgbClr val="034B61"/>
                </a:solidFill>
                <a:effectLst/>
                <a:uLnTx/>
                <a:uFillTx/>
                <a:latin typeface="Roboto"/>
                <a:ea typeface="Roboto"/>
                <a:cs typeface="Roboto"/>
                <a:sym typeface="Roboto"/>
              </a:rPr>
              <a:t> Person an und beantworte folgende Fragen:</a:t>
            </a:r>
            <a:endParaRPr kumimoji="0" lang="en-US" sz="3299" b="0" i="0" u="none" strike="noStrike" kern="1200" cap="none" spc="0" normalizeH="0" baseline="0" noProof="0" dirty="0">
              <a:ln>
                <a:noFill/>
              </a:ln>
              <a:solidFill>
                <a:srgbClr val="034B61"/>
              </a:solidFill>
              <a:effectLst/>
              <a:uLnTx/>
              <a:uFillTx/>
              <a:latin typeface="Roboto"/>
              <a:ea typeface="Roboto"/>
              <a:cs typeface="Roboto"/>
              <a:sym typeface="Roboto"/>
            </a:endParaRPr>
          </a:p>
        </p:txBody>
      </p:sp>
      <p:sp>
        <p:nvSpPr>
          <p:cNvPr id="2" name="TextBox 2"/>
          <p:cNvSpPr txBox="1"/>
          <p:nvPr/>
        </p:nvSpPr>
        <p:spPr>
          <a:xfrm>
            <a:off x="1828801" y="4943802"/>
            <a:ext cx="15430500" cy="3642023"/>
          </a:xfrm>
          <a:prstGeom prst="rect">
            <a:avLst/>
          </a:prstGeom>
        </p:spPr>
        <p:txBody>
          <a:bodyPr wrap="square" lIns="0" tIns="0" rIns="0" bIns="0" rtlCol="0" anchor="t">
            <a:spAutoFit/>
          </a:bodyPr>
          <a:lstStyle/>
          <a:p>
            <a:pPr>
              <a:lnSpc>
                <a:spcPts val="4059"/>
              </a:lnSpc>
              <a:spcBef>
                <a:spcPct val="0"/>
              </a:spcBef>
            </a:pPr>
            <a:r>
              <a:rPr lang="en-US" sz="2800" dirty="0">
                <a:solidFill>
                  <a:srgbClr val="FF00B2"/>
                </a:solidFill>
                <a:latin typeface="Mokoto"/>
                <a:ea typeface="Mokoto"/>
                <a:cs typeface="Mokoto"/>
                <a:sym typeface="Mokoto"/>
              </a:rPr>
              <a:t>01	</a:t>
            </a:r>
            <a:r>
              <a:rPr lang="en-US" sz="2899" dirty="0">
                <a:solidFill>
                  <a:srgbClr val="034B61"/>
                </a:solidFill>
                <a:latin typeface="Roboto"/>
                <a:ea typeface="Roboto"/>
                <a:cs typeface="Roboto"/>
                <a:sym typeface="Roboto"/>
              </a:rPr>
              <a:t>Wie </a:t>
            </a:r>
            <a:r>
              <a:rPr lang="en-US" sz="2899" dirty="0" err="1">
                <a:solidFill>
                  <a:srgbClr val="034B61"/>
                </a:solidFill>
                <a:latin typeface="Roboto"/>
                <a:ea typeface="Roboto"/>
                <a:cs typeface="Roboto"/>
                <a:sym typeface="Roboto"/>
              </a:rPr>
              <a:t>könnte</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sich</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diese</a:t>
            </a:r>
            <a:r>
              <a:rPr lang="en-US" sz="2899" dirty="0">
                <a:solidFill>
                  <a:srgbClr val="034B61"/>
                </a:solidFill>
                <a:latin typeface="Roboto"/>
                <a:ea typeface="Roboto"/>
                <a:cs typeface="Roboto"/>
                <a:sym typeface="Roboto"/>
              </a:rPr>
              <a:t> Bubble auf die Meinung und das </a:t>
            </a:r>
            <a:r>
              <a:rPr lang="en-US" sz="2899" dirty="0" err="1">
                <a:solidFill>
                  <a:srgbClr val="034B61"/>
                </a:solidFill>
                <a:latin typeface="Roboto"/>
                <a:ea typeface="Roboto"/>
                <a:cs typeface="Roboto"/>
                <a:sym typeface="Roboto"/>
              </a:rPr>
              <a:t>Verhalten</a:t>
            </a:r>
            <a:r>
              <a:rPr lang="en-US" sz="2899" dirty="0">
                <a:solidFill>
                  <a:srgbClr val="034B61"/>
                </a:solidFill>
                <a:latin typeface="Roboto"/>
                <a:ea typeface="Roboto"/>
                <a:cs typeface="Roboto"/>
                <a:sym typeface="Roboto"/>
              </a:rPr>
              <a:t> der Person </a:t>
            </a:r>
            <a:r>
              <a:rPr lang="en-US" sz="2899" dirty="0" err="1">
                <a:solidFill>
                  <a:srgbClr val="034B61"/>
                </a:solidFill>
                <a:latin typeface="Roboto"/>
                <a:ea typeface="Roboto"/>
                <a:cs typeface="Roboto"/>
                <a:sym typeface="Roboto"/>
              </a:rPr>
              <a:t>auswirken</a:t>
            </a:r>
            <a:r>
              <a:rPr lang="en-US" sz="2899" dirty="0">
                <a:solidFill>
                  <a:srgbClr val="034B61"/>
                </a:solidFill>
                <a:latin typeface="Roboto"/>
                <a:ea typeface="Roboto"/>
                <a:cs typeface="Roboto"/>
                <a:sym typeface="Roboto"/>
              </a:rPr>
              <a:t>?</a:t>
            </a:r>
          </a:p>
          <a:p>
            <a:pPr algn="l">
              <a:lnSpc>
                <a:spcPts val="4059"/>
              </a:lnSpc>
              <a:spcBef>
                <a:spcPct val="0"/>
              </a:spcBef>
            </a:pPr>
            <a:endParaRPr lang="en-US" sz="2899" dirty="0">
              <a:solidFill>
                <a:srgbClr val="034B61"/>
              </a:solidFill>
              <a:latin typeface="Roboto"/>
              <a:ea typeface="Roboto"/>
              <a:cs typeface="Roboto"/>
              <a:sym typeface="Roboto"/>
            </a:endParaRPr>
          </a:p>
          <a:p>
            <a:pPr>
              <a:lnSpc>
                <a:spcPts val="4059"/>
              </a:lnSpc>
              <a:spcBef>
                <a:spcPct val="0"/>
              </a:spcBef>
            </a:pPr>
            <a:r>
              <a:rPr lang="en-US" sz="2800" dirty="0">
                <a:solidFill>
                  <a:srgbClr val="FF00B2"/>
                </a:solidFill>
                <a:latin typeface="Mokoto"/>
                <a:ea typeface="Mokoto"/>
                <a:cs typeface="Mokoto"/>
                <a:sym typeface="Mokoto"/>
              </a:rPr>
              <a:t>02	</a:t>
            </a:r>
            <a:r>
              <a:rPr lang="en-US" sz="2899" dirty="0">
                <a:solidFill>
                  <a:srgbClr val="034B61"/>
                </a:solidFill>
                <a:latin typeface="Roboto"/>
                <a:ea typeface="Roboto"/>
                <a:cs typeface="Roboto"/>
                <a:sym typeface="Roboto"/>
              </a:rPr>
              <a:t>Was </a:t>
            </a:r>
            <a:r>
              <a:rPr lang="en-US" sz="2899" dirty="0" err="1">
                <a:solidFill>
                  <a:srgbClr val="034B61"/>
                </a:solidFill>
                <a:latin typeface="Roboto"/>
                <a:ea typeface="Roboto"/>
                <a:cs typeface="Roboto"/>
                <a:sym typeface="Roboto"/>
              </a:rPr>
              <a:t>ist</a:t>
            </a:r>
            <a:r>
              <a:rPr lang="en-US" sz="2899" dirty="0">
                <a:solidFill>
                  <a:srgbClr val="034B61"/>
                </a:solidFill>
                <a:latin typeface="Roboto"/>
                <a:ea typeface="Roboto"/>
                <a:cs typeface="Roboto"/>
                <a:sym typeface="Roboto"/>
              </a:rPr>
              <a:t> das </a:t>
            </a:r>
            <a:r>
              <a:rPr lang="en-US" sz="2899" dirty="0" err="1">
                <a:solidFill>
                  <a:srgbClr val="034B61"/>
                </a:solidFill>
                <a:latin typeface="Roboto"/>
                <a:ea typeface="Roboto"/>
                <a:cs typeface="Roboto"/>
                <a:sym typeface="Roboto"/>
              </a:rPr>
              <a:t>Schlimmste</a:t>
            </a:r>
            <a:r>
              <a:rPr lang="en-US" sz="2899" dirty="0">
                <a:solidFill>
                  <a:srgbClr val="034B61"/>
                </a:solidFill>
                <a:latin typeface="Roboto"/>
                <a:ea typeface="Roboto"/>
                <a:cs typeface="Roboto"/>
                <a:sym typeface="Roboto"/>
              </a:rPr>
              <a:t>, das </a:t>
            </a:r>
            <a:r>
              <a:rPr lang="en-US" sz="2899" dirty="0" err="1">
                <a:solidFill>
                  <a:srgbClr val="034B61"/>
                </a:solidFill>
                <a:latin typeface="Roboto"/>
                <a:ea typeface="Roboto"/>
                <a:cs typeface="Roboto"/>
                <a:sym typeface="Roboto"/>
              </a:rPr>
              <a:t>passieren</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könnte</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wenn</a:t>
            </a:r>
            <a:r>
              <a:rPr lang="en-US" sz="2899" dirty="0">
                <a:solidFill>
                  <a:srgbClr val="034B61"/>
                </a:solidFill>
                <a:latin typeface="Roboto"/>
                <a:ea typeface="Roboto"/>
                <a:cs typeface="Roboto"/>
                <a:sym typeface="Roboto"/>
              </a:rPr>
              <a:t> die Person </a:t>
            </a:r>
            <a:r>
              <a:rPr lang="en-US" sz="2899" dirty="0" err="1">
                <a:solidFill>
                  <a:srgbClr val="034B61"/>
                </a:solidFill>
                <a:latin typeface="Roboto"/>
                <a:ea typeface="Roboto"/>
                <a:cs typeface="Roboto"/>
                <a:sym typeface="Roboto"/>
              </a:rPr>
              <a:t>nie</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mit</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Meinungen</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oder</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Lebensweisen</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außerhalb</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ihrer</a:t>
            </a:r>
            <a:r>
              <a:rPr lang="en-US" sz="2899" dirty="0">
                <a:solidFill>
                  <a:srgbClr val="034B61"/>
                </a:solidFill>
                <a:latin typeface="Roboto"/>
                <a:ea typeface="Roboto"/>
                <a:cs typeface="Roboto"/>
                <a:sym typeface="Roboto"/>
              </a:rPr>
              <a:t> Bubble </a:t>
            </a:r>
            <a:r>
              <a:rPr lang="en-US" sz="2899" dirty="0" err="1">
                <a:solidFill>
                  <a:srgbClr val="034B61"/>
                </a:solidFill>
                <a:latin typeface="Roboto"/>
                <a:ea typeface="Roboto"/>
                <a:cs typeface="Roboto"/>
                <a:sym typeface="Roboto"/>
              </a:rPr>
              <a:t>konfrontiert</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wird</a:t>
            </a:r>
            <a:r>
              <a:rPr lang="en-US" sz="2899" dirty="0">
                <a:solidFill>
                  <a:srgbClr val="034B61"/>
                </a:solidFill>
                <a:latin typeface="Roboto"/>
                <a:ea typeface="Roboto"/>
                <a:cs typeface="Roboto"/>
                <a:sym typeface="Roboto"/>
              </a:rPr>
              <a:t>?</a:t>
            </a:r>
          </a:p>
          <a:p>
            <a:pPr algn="l">
              <a:lnSpc>
                <a:spcPts val="4059"/>
              </a:lnSpc>
              <a:spcBef>
                <a:spcPct val="0"/>
              </a:spcBef>
            </a:pPr>
            <a:endParaRPr lang="en-US" sz="2899" dirty="0">
              <a:solidFill>
                <a:srgbClr val="034B61"/>
              </a:solidFill>
              <a:latin typeface="Roboto"/>
              <a:ea typeface="Roboto"/>
              <a:cs typeface="Roboto"/>
              <a:sym typeface="Roboto"/>
            </a:endParaRPr>
          </a:p>
          <a:p>
            <a:pPr>
              <a:lnSpc>
                <a:spcPts val="4059"/>
              </a:lnSpc>
              <a:spcBef>
                <a:spcPct val="0"/>
              </a:spcBef>
            </a:pPr>
            <a:r>
              <a:rPr lang="en-US" sz="2800" dirty="0">
                <a:solidFill>
                  <a:srgbClr val="FF00B2"/>
                </a:solidFill>
                <a:latin typeface="Mokoto"/>
                <a:ea typeface="Mokoto"/>
                <a:cs typeface="Mokoto"/>
                <a:sym typeface="Mokoto"/>
              </a:rPr>
              <a:t>03	</a:t>
            </a:r>
            <a:r>
              <a:rPr lang="en-US" sz="2899" dirty="0" err="1">
                <a:solidFill>
                  <a:srgbClr val="034B61"/>
                </a:solidFill>
                <a:latin typeface="Roboto"/>
                <a:ea typeface="Roboto"/>
                <a:cs typeface="Roboto"/>
                <a:sym typeface="Roboto"/>
              </a:rPr>
              <a:t>Welche</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Folgen</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könnte</a:t>
            </a:r>
            <a:r>
              <a:rPr lang="en-US" sz="2899" dirty="0">
                <a:solidFill>
                  <a:srgbClr val="034B61"/>
                </a:solidFill>
                <a:latin typeface="Roboto"/>
                <a:ea typeface="Roboto"/>
                <a:cs typeface="Roboto"/>
                <a:sym typeface="Roboto"/>
              </a:rPr>
              <a:t> es für das </a:t>
            </a:r>
            <a:r>
              <a:rPr lang="en-US" sz="2899" dirty="0" err="1">
                <a:solidFill>
                  <a:srgbClr val="034B61"/>
                </a:solidFill>
                <a:latin typeface="Roboto"/>
                <a:ea typeface="Roboto"/>
                <a:cs typeface="Roboto"/>
                <a:sym typeface="Roboto"/>
              </a:rPr>
              <a:t>Zusammenleben</a:t>
            </a:r>
            <a:r>
              <a:rPr lang="en-US" sz="2899" dirty="0">
                <a:solidFill>
                  <a:srgbClr val="034B61"/>
                </a:solidFill>
                <a:latin typeface="Roboto"/>
                <a:ea typeface="Roboto"/>
                <a:cs typeface="Roboto"/>
                <a:sym typeface="Roboto"/>
              </a:rPr>
              <a:t> in </a:t>
            </a:r>
            <a:r>
              <a:rPr lang="en-US" sz="2899" dirty="0" err="1">
                <a:solidFill>
                  <a:srgbClr val="034B61"/>
                </a:solidFill>
                <a:latin typeface="Roboto"/>
                <a:ea typeface="Roboto"/>
                <a:cs typeface="Roboto"/>
                <a:sym typeface="Roboto"/>
              </a:rPr>
              <a:t>einer</a:t>
            </a:r>
            <a:r>
              <a:rPr lang="en-US" sz="2899" dirty="0">
                <a:solidFill>
                  <a:srgbClr val="034B61"/>
                </a:solidFill>
                <a:latin typeface="Roboto"/>
                <a:ea typeface="Roboto"/>
                <a:cs typeface="Roboto"/>
                <a:sym typeface="Roboto"/>
              </a:rPr>
              <a:t> Gesellschaft </a:t>
            </a:r>
            <a:r>
              <a:rPr lang="en-US" sz="2899" dirty="0" err="1">
                <a:solidFill>
                  <a:srgbClr val="034B61"/>
                </a:solidFill>
                <a:latin typeface="Roboto"/>
                <a:ea typeface="Roboto"/>
                <a:cs typeface="Roboto"/>
                <a:sym typeface="Roboto"/>
              </a:rPr>
              <a:t>haben</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wenn</a:t>
            </a:r>
            <a:r>
              <a:rPr lang="en-US" sz="2899" dirty="0">
                <a:solidFill>
                  <a:srgbClr val="034B61"/>
                </a:solidFill>
                <a:latin typeface="Roboto"/>
                <a:ea typeface="Roboto"/>
                <a:cs typeface="Roboto"/>
                <a:sym typeface="Roboto"/>
              </a:rPr>
              <a:t> 	</a:t>
            </a:r>
            <a:r>
              <a:rPr lang="en-US" sz="2899" dirty="0" err="1">
                <a:solidFill>
                  <a:srgbClr val="034B61"/>
                </a:solidFill>
                <a:latin typeface="Roboto"/>
                <a:ea typeface="Roboto"/>
                <a:cs typeface="Roboto"/>
                <a:sym typeface="Roboto"/>
              </a:rPr>
              <a:t>viele</a:t>
            </a:r>
            <a:r>
              <a:rPr lang="en-US" sz="2899" dirty="0">
                <a:solidFill>
                  <a:srgbClr val="034B61"/>
                </a:solidFill>
                <a:latin typeface="Roboto"/>
                <a:ea typeface="Roboto"/>
                <a:cs typeface="Roboto"/>
                <a:sym typeface="Roboto"/>
              </a:rPr>
              <a:t> Menschen </a:t>
            </a:r>
            <a:r>
              <a:rPr lang="en-US" sz="2899" dirty="0" err="1">
                <a:solidFill>
                  <a:srgbClr val="034B61"/>
                </a:solidFill>
                <a:latin typeface="Roboto"/>
                <a:ea typeface="Roboto"/>
                <a:cs typeface="Roboto"/>
                <a:sym typeface="Roboto"/>
              </a:rPr>
              <a:t>nur</a:t>
            </a:r>
            <a:r>
              <a:rPr lang="en-US" sz="2899" dirty="0">
                <a:solidFill>
                  <a:srgbClr val="034B61"/>
                </a:solidFill>
                <a:latin typeface="Roboto"/>
                <a:ea typeface="Roboto"/>
                <a:cs typeface="Roboto"/>
                <a:sym typeface="Roboto"/>
              </a:rPr>
              <a:t> in </a:t>
            </a:r>
            <a:r>
              <a:rPr lang="en-US" sz="2899" dirty="0" err="1">
                <a:solidFill>
                  <a:srgbClr val="034B61"/>
                </a:solidFill>
                <a:latin typeface="Roboto"/>
                <a:ea typeface="Roboto"/>
                <a:cs typeface="Roboto"/>
                <a:sym typeface="Roboto"/>
              </a:rPr>
              <a:t>solchen</a:t>
            </a:r>
            <a:r>
              <a:rPr lang="en-US" sz="2899" dirty="0">
                <a:solidFill>
                  <a:srgbClr val="034B61"/>
                </a:solidFill>
                <a:latin typeface="Roboto"/>
                <a:ea typeface="Roboto"/>
                <a:cs typeface="Roboto"/>
                <a:sym typeface="Roboto"/>
              </a:rPr>
              <a:t> Bubbles leben?</a:t>
            </a:r>
          </a:p>
        </p:txBody>
      </p:sp>
      <p:sp>
        <p:nvSpPr>
          <p:cNvPr id="6" name="AutoShape 6">
            <a:extLst>
              <a:ext uri="{C183D7F6-B498-43B3-948B-1728B52AA6E4}">
                <adec:decorative xmlns:adec="http://schemas.microsoft.com/office/drawing/2017/decorative" val="1"/>
              </a:ext>
            </a:extLst>
          </p:cNvPr>
          <p:cNvSpPr/>
          <p:nvPr/>
        </p:nvSpPr>
        <p:spPr>
          <a:xfrm>
            <a:off x="1028700" y="4043690"/>
            <a:ext cx="16230600" cy="0"/>
          </a:xfrm>
          <a:prstGeom prst="line">
            <a:avLst/>
          </a:prstGeom>
          <a:ln w="9525" cap="flat">
            <a:solidFill>
              <a:srgbClr val="000000"/>
            </a:solidFill>
            <a:prstDash val="solid"/>
            <a:headEnd type="none" w="sm" len="sm"/>
            <a:tailEnd type="none" w="sm" len="sm"/>
          </a:ln>
        </p:spPr>
        <p:txBody>
          <a:bodyPr/>
          <a:lstStyle/>
          <a:p>
            <a:endParaRPr lang="en-A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C183D7F6-B498-43B3-948B-1728B52AA6E4}">
                <adec:decorative xmlns:adec="http://schemas.microsoft.com/office/drawing/2017/decorative" val="1"/>
              </a:ext>
            </a:extLst>
          </p:cNvPr>
          <p:cNvGrpSpPr/>
          <p:nvPr/>
        </p:nvGrpSpPr>
        <p:grpSpPr>
          <a:xfrm>
            <a:off x="5396217" y="3129560"/>
            <a:ext cx="1745968" cy="1774543"/>
            <a:chOff x="0" y="0"/>
            <a:chExt cx="812800" cy="826103"/>
          </a:xfrm>
        </p:grpSpPr>
        <p:sp>
          <p:nvSpPr>
            <p:cNvPr id="5" name="Freeform 5"/>
            <p:cNvSpPr/>
            <p:nvPr/>
          </p:nvSpPr>
          <p:spPr>
            <a:xfrm>
              <a:off x="0" y="0"/>
              <a:ext cx="812800" cy="826102"/>
            </a:xfrm>
            <a:custGeom>
              <a:avLst/>
              <a:gdLst/>
              <a:ahLst/>
              <a:cxnLst/>
              <a:rect l="l" t="t" r="r" b="b"/>
              <a:pathLst>
                <a:path w="812800" h="826102">
                  <a:moveTo>
                    <a:pt x="406400" y="0"/>
                  </a:moveTo>
                  <a:cubicBezTo>
                    <a:pt x="181951" y="0"/>
                    <a:pt x="0" y="184929"/>
                    <a:pt x="0" y="413051"/>
                  </a:cubicBezTo>
                  <a:cubicBezTo>
                    <a:pt x="0" y="641173"/>
                    <a:pt x="181951" y="826102"/>
                    <a:pt x="406400" y="826102"/>
                  </a:cubicBezTo>
                  <a:cubicBezTo>
                    <a:pt x="630849" y="826102"/>
                    <a:pt x="812800" y="641173"/>
                    <a:pt x="812800" y="413051"/>
                  </a:cubicBezTo>
                  <a:cubicBezTo>
                    <a:pt x="812800" y="184929"/>
                    <a:pt x="630849" y="0"/>
                    <a:pt x="406400" y="0"/>
                  </a:cubicBezTo>
                  <a:close/>
                </a:path>
              </a:pathLst>
            </a:custGeom>
            <a:solidFill>
              <a:srgbClr val="FF66C4"/>
            </a:solidFill>
          </p:spPr>
          <p:txBody>
            <a:bodyPr/>
            <a:lstStyle/>
            <a:p>
              <a:endParaRPr lang="en-AT"/>
            </a:p>
          </p:txBody>
        </p:sp>
        <p:sp>
          <p:nvSpPr>
            <p:cNvPr id="6" name="TextBox 6"/>
            <p:cNvSpPr txBox="1"/>
            <p:nvPr/>
          </p:nvSpPr>
          <p:spPr>
            <a:xfrm>
              <a:off x="76200" y="29822"/>
              <a:ext cx="660400" cy="718833"/>
            </a:xfrm>
            <a:prstGeom prst="rect">
              <a:avLst/>
            </a:prstGeom>
          </p:spPr>
          <p:txBody>
            <a:bodyPr lIns="50800" tIns="50800" rIns="50800" bIns="50800" rtlCol="0" anchor="ctr"/>
            <a:lstStyle/>
            <a:p>
              <a:pPr algn="ctr">
                <a:lnSpc>
                  <a:spcPts val="2659"/>
                </a:lnSpc>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7627561" y="1921377"/>
            <a:ext cx="2416368" cy="2416368"/>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5272506" y="5680977"/>
            <a:ext cx="2162140" cy="216214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9522996" y="4184067"/>
            <a:ext cx="1313668" cy="13136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 name="Group 16">
            <a:extLst>
              <a:ext uri="{C183D7F6-B498-43B3-948B-1728B52AA6E4}">
                <adec:decorative xmlns:adec="http://schemas.microsoft.com/office/drawing/2017/decorative" val="1"/>
              </a:ext>
            </a:extLst>
          </p:cNvPr>
          <p:cNvGrpSpPr/>
          <p:nvPr/>
        </p:nvGrpSpPr>
        <p:grpSpPr>
          <a:xfrm>
            <a:off x="10771255" y="3397532"/>
            <a:ext cx="1048329" cy="104832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19">
            <a:extLst>
              <a:ext uri="{C183D7F6-B498-43B3-948B-1728B52AA6E4}">
                <adec:decorative xmlns:adec="http://schemas.microsoft.com/office/drawing/2017/decorative" val="1"/>
              </a:ext>
            </a:extLst>
          </p:cNvPr>
          <p:cNvGrpSpPr/>
          <p:nvPr/>
        </p:nvGrpSpPr>
        <p:grpSpPr>
          <a:xfrm>
            <a:off x="10300573" y="7320341"/>
            <a:ext cx="2251220" cy="225122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22">
            <a:extLst>
              <a:ext uri="{C183D7F6-B498-43B3-948B-1728B52AA6E4}">
                <adec:decorative xmlns:adec="http://schemas.microsoft.com/office/drawing/2017/decorative" val="1"/>
              </a:ext>
            </a:extLst>
          </p:cNvPr>
          <p:cNvGrpSpPr/>
          <p:nvPr/>
        </p:nvGrpSpPr>
        <p:grpSpPr>
          <a:xfrm>
            <a:off x="11160048" y="4757054"/>
            <a:ext cx="2145846" cy="214584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24" name="TextBox 24"/>
            <p:cNvSpPr txBox="1"/>
            <p:nvPr/>
          </p:nvSpPr>
          <p:spPr>
            <a:xfrm>
              <a:off x="76200" y="-9525"/>
              <a:ext cx="660400" cy="746125"/>
            </a:xfrm>
            <a:prstGeom prst="rect">
              <a:avLst/>
            </a:prstGeom>
          </p:spPr>
          <p:txBody>
            <a:bodyPr lIns="50800" tIns="50800" rIns="50800" bIns="50800" rtlCol="0" anchor="ctr"/>
            <a:lstStyle/>
            <a:p>
              <a:pPr marL="0" lvl="0" indent="0" algn="ctr">
                <a:lnSpc>
                  <a:spcPts val="5394"/>
                </a:lnSpc>
                <a:spcBef>
                  <a:spcPct val="0"/>
                </a:spcBef>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7350668" y="8136880"/>
            <a:ext cx="1313668" cy="131366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28">
            <a:extLst>
              <a:ext uri="{C183D7F6-B498-43B3-948B-1728B52AA6E4}">
                <adec:decorative xmlns:adec="http://schemas.microsoft.com/office/drawing/2017/decorative" val="1"/>
              </a:ext>
            </a:extLst>
          </p:cNvPr>
          <p:cNvGrpSpPr/>
          <p:nvPr/>
        </p:nvGrpSpPr>
        <p:grpSpPr>
          <a:xfrm>
            <a:off x="6892439" y="4300757"/>
            <a:ext cx="1685485" cy="1685485"/>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1" name="Group 31">
            <a:extLst>
              <a:ext uri="{C183D7F6-B498-43B3-948B-1728B52AA6E4}">
                <adec:decorative xmlns:adec="http://schemas.microsoft.com/office/drawing/2017/decorative" val="1"/>
              </a:ext>
            </a:extLst>
          </p:cNvPr>
          <p:cNvGrpSpPr/>
          <p:nvPr/>
        </p:nvGrpSpPr>
        <p:grpSpPr>
          <a:xfrm>
            <a:off x="10043929" y="6012085"/>
            <a:ext cx="982545" cy="982545"/>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3" name="TextBox 3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4" name="Group 34">
            <a:extLst>
              <a:ext uri="{C183D7F6-B498-43B3-948B-1728B52AA6E4}">
                <adec:decorative xmlns:adec="http://schemas.microsoft.com/office/drawing/2017/decorative" val="1"/>
              </a:ext>
            </a:extLst>
          </p:cNvPr>
          <p:cNvGrpSpPr/>
          <p:nvPr/>
        </p:nvGrpSpPr>
        <p:grpSpPr>
          <a:xfrm>
            <a:off x="9614421" y="8969747"/>
            <a:ext cx="859016" cy="85901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6" name="TextBox 3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7" name="Group 37">
            <a:extLst>
              <a:ext uri="{C183D7F6-B498-43B3-948B-1728B52AA6E4}">
                <adec:decorative xmlns:adec="http://schemas.microsoft.com/office/drawing/2017/decorative" val="1"/>
              </a:ext>
            </a:extLst>
          </p:cNvPr>
          <p:cNvGrpSpPr/>
          <p:nvPr/>
        </p:nvGrpSpPr>
        <p:grpSpPr>
          <a:xfrm>
            <a:off x="6210680" y="8729810"/>
            <a:ext cx="977133" cy="977133"/>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9" name="TextBox 3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0" name="Group 40">
            <a:extLst>
              <a:ext uri="{C183D7F6-B498-43B3-948B-1728B52AA6E4}">
                <adec:decorative xmlns:adec="http://schemas.microsoft.com/office/drawing/2017/decorative" val="1"/>
              </a:ext>
            </a:extLst>
          </p:cNvPr>
          <p:cNvGrpSpPr/>
          <p:nvPr/>
        </p:nvGrpSpPr>
        <p:grpSpPr>
          <a:xfrm>
            <a:off x="12377387" y="7024778"/>
            <a:ext cx="651422" cy="651422"/>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2" name="TextBox 4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3" name="Group 43">
            <a:extLst>
              <a:ext uri="{C183D7F6-B498-43B3-948B-1728B52AA6E4}">
                <adec:decorative xmlns:adec="http://schemas.microsoft.com/office/drawing/2017/decorative" val="1"/>
              </a:ext>
            </a:extLst>
          </p:cNvPr>
          <p:cNvGrpSpPr/>
          <p:nvPr/>
        </p:nvGrpSpPr>
        <p:grpSpPr>
          <a:xfrm>
            <a:off x="6699247" y="2593710"/>
            <a:ext cx="651422" cy="651422"/>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5" name="TextBox 4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6" name="Group 46">
            <a:extLst>
              <a:ext uri="{C183D7F6-B498-43B3-948B-1728B52AA6E4}">
                <adec:decorative xmlns:adec="http://schemas.microsoft.com/office/drawing/2017/decorative" val="1"/>
              </a:ext>
            </a:extLst>
          </p:cNvPr>
          <p:cNvGrpSpPr/>
          <p:nvPr/>
        </p:nvGrpSpPr>
        <p:grpSpPr>
          <a:xfrm>
            <a:off x="4744796" y="5073524"/>
            <a:ext cx="651422" cy="65142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8" name="TextBox 4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9" name="Group 49">
            <a:extLst>
              <a:ext uri="{C183D7F6-B498-43B3-948B-1728B52AA6E4}">
                <adec:decorative xmlns:adec="http://schemas.microsoft.com/office/drawing/2017/decorative" val="1"/>
              </a:ext>
            </a:extLst>
          </p:cNvPr>
          <p:cNvGrpSpPr/>
          <p:nvPr/>
        </p:nvGrpSpPr>
        <p:grpSpPr>
          <a:xfrm>
            <a:off x="10239382" y="2427317"/>
            <a:ext cx="859016" cy="859016"/>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1" name="TextBox 5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2" name="Group 52">
            <a:extLst>
              <a:ext uri="{C183D7F6-B498-43B3-948B-1728B52AA6E4}">
                <adec:decorative xmlns:adec="http://schemas.microsoft.com/office/drawing/2017/decorative" val="1"/>
              </a:ext>
            </a:extLst>
          </p:cNvPr>
          <p:cNvGrpSpPr/>
          <p:nvPr/>
        </p:nvGrpSpPr>
        <p:grpSpPr>
          <a:xfrm>
            <a:off x="12046151" y="4010383"/>
            <a:ext cx="651422" cy="651422"/>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4" name="TextBox 5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5" name="Group 55">
            <a:extLst>
              <a:ext uri="{C183D7F6-B498-43B3-948B-1728B52AA6E4}">
                <adec:decorative xmlns:adec="http://schemas.microsoft.com/office/drawing/2017/decorative" val="1"/>
              </a:ext>
            </a:extLst>
          </p:cNvPr>
          <p:cNvGrpSpPr/>
          <p:nvPr/>
        </p:nvGrpSpPr>
        <p:grpSpPr>
          <a:xfrm>
            <a:off x="9587961" y="7423255"/>
            <a:ext cx="651422" cy="651422"/>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7" name="TextBox 5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8" name="Group 58">
            <a:extLst>
              <a:ext uri="{C183D7F6-B498-43B3-948B-1728B52AA6E4}">
                <adec:decorative xmlns:adec="http://schemas.microsoft.com/office/drawing/2017/decorative" val="1"/>
              </a:ext>
            </a:extLst>
          </p:cNvPr>
          <p:cNvGrpSpPr/>
          <p:nvPr/>
        </p:nvGrpSpPr>
        <p:grpSpPr>
          <a:xfrm>
            <a:off x="-907831" y="-747218"/>
            <a:ext cx="3551836" cy="3551836"/>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dirty="0"/>
            </a:p>
          </p:txBody>
        </p:sp>
        <p:sp>
          <p:nvSpPr>
            <p:cNvPr id="60" name="TextBox 6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1" name="Group 61">
            <a:extLst>
              <a:ext uri="{C183D7F6-B498-43B3-948B-1728B52AA6E4}">
                <adec:decorative xmlns:adec="http://schemas.microsoft.com/office/drawing/2017/decorative" val="1"/>
              </a:ext>
            </a:extLst>
          </p:cNvPr>
          <p:cNvGrpSpPr/>
          <p:nvPr/>
        </p:nvGrpSpPr>
        <p:grpSpPr>
          <a:xfrm>
            <a:off x="7066485" y="-1724219"/>
            <a:ext cx="3086100" cy="3086100"/>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63" name="TextBox 6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4" name="Group 64">
            <a:extLst>
              <a:ext uri="{C183D7F6-B498-43B3-948B-1728B52AA6E4}">
                <adec:decorative xmlns:adec="http://schemas.microsoft.com/office/drawing/2017/decorative" val="1"/>
              </a:ext>
            </a:extLst>
          </p:cNvPr>
          <p:cNvGrpSpPr/>
          <p:nvPr/>
        </p:nvGrpSpPr>
        <p:grpSpPr>
          <a:xfrm>
            <a:off x="14575064" y="44979"/>
            <a:ext cx="3712936" cy="3712936"/>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66" name="TextBox 6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7" name="Group 67">
            <a:extLst>
              <a:ext uri="{C183D7F6-B498-43B3-948B-1728B52AA6E4}">
                <adec:decorative xmlns:adec="http://schemas.microsoft.com/office/drawing/2017/decorative" val="1"/>
              </a:ext>
            </a:extLst>
          </p:cNvPr>
          <p:cNvGrpSpPr/>
          <p:nvPr/>
        </p:nvGrpSpPr>
        <p:grpSpPr>
          <a:xfrm>
            <a:off x="13424013" y="2763828"/>
            <a:ext cx="1246555" cy="124655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69" name="TextBox 6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0" name="Group 70">
            <a:extLst>
              <a:ext uri="{C183D7F6-B498-43B3-948B-1728B52AA6E4}">
                <adec:decorative xmlns:adec="http://schemas.microsoft.com/office/drawing/2017/decorative" val="1"/>
              </a:ext>
            </a:extLst>
          </p:cNvPr>
          <p:cNvGrpSpPr/>
          <p:nvPr/>
        </p:nvGrpSpPr>
        <p:grpSpPr>
          <a:xfrm>
            <a:off x="13027058" y="8399284"/>
            <a:ext cx="1809677" cy="1809677"/>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72" name="TextBox 7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3">
            <a:extLst>
              <a:ext uri="{C183D7F6-B498-43B3-948B-1728B52AA6E4}">
                <adec:decorative xmlns:adec="http://schemas.microsoft.com/office/drawing/2017/decorative" val="1"/>
              </a:ext>
            </a:extLst>
          </p:cNvPr>
          <p:cNvGrpSpPr/>
          <p:nvPr/>
        </p:nvGrpSpPr>
        <p:grpSpPr>
          <a:xfrm>
            <a:off x="11292056" y="-747218"/>
            <a:ext cx="3086100" cy="3086100"/>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75" name="TextBox 7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6" name="Group 76">
            <a:extLst>
              <a:ext uri="{C183D7F6-B498-43B3-948B-1728B52AA6E4}">
                <adec:decorative xmlns:adec="http://schemas.microsoft.com/office/drawing/2017/decorative" val="1"/>
              </a:ext>
            </a:extLst>
          </p:cNvPr>
          <p:cNvGrpSpPr/>
          <p:nvPr/>
        </p:nvGrpSpPr>
        <p:grpSpPr>
          <a:xfrm>
            <a:off x="1870713" y="7780734"/>
            <a:ext cx="3086100" cy="3086100"/>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78" name="TextBox 7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9" name="Group 79">
            <a:extLst>
              <a:ext uri="{C183D7F6-B498-43B3-948B-1728B52AA6E4}">
                <adec:decorative xmlns:adec="http://schemas.microsoft.com/office/drawing/2017/decorative" val="1"/>
              </a:ext>
            </a:extLst>
          </p:cNvPr>
          <p:cNvGrpSpPr/>
          <p:nvPr/>
        </p:nvGrpSpPr>
        <p:grpSpPr>
          <a:xfrm>
            <a:off x="110224" y="3419717"/>
            <a:ext cx="4082122" cy="4082122"/>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1" name="TextBox 8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2" name="Group 82">
            <a:extLst>
              <a:ext uri="{C183D7F6-B498-43B3-948B-1728B52AA6E4}">
                <adec:decorative xmlns:adec="http://schemas.microsoft.com/office/drawing/2017/decorative" val="1"/>
              </a:ext>
            </a:extLst>
          </p:cNvPr>
          <p:cNvGrpSpPr/>
          <p:nvPr/>
        </p:nvGrpSpPr>
        <p:grpSpPr>
          <a:xfrm>
            <a:off x="14843286" y="5399234"/>
            <a:ext cx="3086100" cy="3086100"/>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4" name="TextBox 8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5" name="Group 85">
            <a:extLst>
              <a:ext uri="{C183D7F6-B498-43B3-948B-1728B52AA6E4}">
                <adec:decorative xmlns:adec="http://schemas.microsoft.com/office/drawing/2017/decorative" val="1"/>
              </a:ext>
            </a:extLst>
          </p:cNvPr>
          <p:cNvGrpSpPr/>
          <p:nvPr/>
        </p:nvGrpSpPr>
        <p:grpSpPr>
          <a:xfrm>
            <a:off x="13931897" y="4661804"/>
            <a:ext cx="1246555" cy="124655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7" name="TextBox 8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8" name="Group 88">
            <a:extLst>
              <a:ext uri="{C183D7F6-B498-43B3-948B-1728B52AA6E4}">
                <adec:decorative xmlns:adec="http://schemas.microsoft.com/office/drawing/2017/decorative" val="1"/>
              </a:ext>
            </a:extLst>
          </p:cNvPr>
          <p:cNvGrpSpPr/>
          <p:nvPr/>
        </p:nvGrpSpPr>
        <p:grpSpPr>
          <a:xfrm>
            <a:off x="16386336" y="9123589"/>
            <a:ext cx="1246555" cy="124655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90" name="TextBox 9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1" name="Group 91">
            <a:extLst>
              <a:ext uri="{C183D7F6-B498-43B3-948B-1728B52AA6E4}">
                <adec:decorative xmlns:adec="http://schemas.microsoft.com/office/drawing/2017/decorative" val="1"/>
              </a:ext>
            </a:extLst>
          </p:cNvPr>
          <p:cNvGrpSpPr/>
          <p:nvPr/>
        </p:nvGrpSpPr>
        <p:grpSpPr>
          <a:xfrm>
            <a:off x="16454801" y="3787585"/>
            <a:ext cx="1246555" cy="1246555"/>
            <a:chOff x="0" y="0"/>
            <a:chExt cx="812800" cy="812800"/>
          </a:xfrm>
        </p:grpSpPr>
        <p:sp>
          <p:nvSpPr>
            <p:cNvPr id="92" name="Freeform 9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93" name="TextBox 9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4" name="Group 94">
            <a:extLst>
              <a:ext uri="{C183D7F6-B498-43B3-948B-1728B52AA6E4}">
                <adec:decorative xmlns:adec="http://schemas.microsoft.com/office/drawing/2017/decorative" val="1"/>
              </a:ext>
            </a:extLst>
          </p:cNvPr>
          <p:cNvGrpSpPr/>
          <p:nvPr/>
        </p:nvGrpSpPr>
        <p:grpSpPr>
          <a:xfrm>
            <a:off x="3906427" y="964625"/>
            <a:ext cx="1913503" cy="1913503"/>
            <a:chOff x="0" y="0"/>
            <a:chExt cx="812800" cy="812800"/>
          </a:xfrm>
        </p:grpSpPr>
        <p:sp>
          <p:nvSpPr>
            <p:cNvPr id="95" name="Freeform 9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96" name="TextBox 9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7" name="Group 97">
            <a:extLst>
              <a:ext uri="{C183D7F6-B498-43B3-948B-1728B52AA6E4}">
                <adec:decorative xmlns:adec="http://schemas.microsoft.com/office/drawing/2017/decorative" val="1"/>
              </a:ext>
            </a:extLst>
          </p:cNvPr>
          <p:cNvGrpSpPr/>
          <p:nvPr/>
        </p:nvGrpSpPr>
        <p:grpSpPr>
          <a:xfrm>
            <a:off x="3616263" y="3071260"/>
            <a:ext cx="1246555" cy="1246555"/>
            <a:chOff x="0" y="0"/>
            <a:chExt cx="812800" cy="812800"/>
          </a:xfrm>
        </p:grpSpPr>
        <p:sp>
          <p:nvSpPr>
            <p:cNvPr id="98" name="Freeform 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99" name="TextBox 9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0" name="Group 100">
            <a:extLst>
              <a:ext uri="{C183D7F6-B498-43B3-948B-1728B52AA6E4}">
                <adec:decorative xmlns:adec="http://schemas.microsoft.com/office/drawing/2017/decorative" val="1"/>
              </a:ext>
            </a:extLst>
          </p:cNvPr>
          <p:cNvGrpSpPr/>
          <p:nvPr/>
        </p:nvGrpSpPr>
        <p:grpSpPr>
          <a:xfrm>
            <a:off x="433658" y="7646052"/>
            <a:ext cx="1246555" cy="1246555"/>
            <a:chOff x="0" y="0"/>
            <a:chExt cx="812800" cy="812800"/>
          </a:xfrm>
        </p:grpSpPr>
        <p:sp>
          <p:nvSpPr>
            <p:cNvPr id="101" name="Freeform 10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02" name="TextBox 10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3">
            <a:extLst>
              <a:ext uri="{C183D7F6-B498-43B3-948B-1728B52AA6E4}">
                <adec:decorative xmlns:adec="http://schemas.microsoft.com/office/drawing/2017/decorative" val="1"/>
              </a:ext>
            </a:extLst>
          </p:cNvPr>
          <p:cNvGrpSpPr/>
          <p:nvPr/>
        </p:nvGrpSpPr>
        <p:grpSpPr>
          <a:xfrm>
            <a:off x="2921579" y="-218248"/>
            <a:ext cx="1246555" cy="1246555"/>
            <a:chOff x="0" y="0"/>
            <a:chExt cx="812800" cy="812800"/>
          </a:xfrm>
        </p:grpSpPr>
        <p:sp>
          <p:nvSpPr>
            <p:cNvPr id="104" name="Freeform 10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05" name="TextBox 10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106">
            <a:extLst>
              <a:ext uri="{C183D7F6-B498-43B3-948B-1728B52AA6E4}">
                <adec:decorative xmlns:adec="http://schemas.microsoft.com/office/drawing/2017/decorative" val="1"/>
              </a:ext>
            </a:extLst>
          </p:cNvPr>
          <p:cNvGrpSpPr/>
          <p:nvPr/>
        </p:nvGrpSpPr>
        <p:grpSpPr>
          <a:xfrm>
            <a:off x="5819930" y="-218248"/>
            <a:ext cx="1246555" cy="1246555"/>
            <a:chOff x="0" y="0"/>
            <a:chExt cx="812800" cy="812800"/>
          </a:xfrm>
        </p:grpSpPr>
        <p:sp>
          <p:nvSpPr>
            <p:cNvPr id="107" name="Freeform 10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08" name="TextBox 10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09">
            <a:extLst>
              <a:ext uri="{C183D7F6-B498-43B3-948B-1728B52AA6E4}">
                <adec:decorative xmlns:adec="http://schemas.microsoft.com/office/drawing/2017/decorative" val="1"/>
              </a:ext>
            </a:extLst>
          </p:cNvPr>
          <p:cNvGrpSpPr/>
          <p:nvPr/>
        </p:nvGrpSpPr>
        <p:grpSpPr>
          <a:xfrm>
            <a:off x="2597354" y="2525203"/>
            <a:ext cx="816409" cy="816409"/>
            <a:chOff x="0" y="0"/>
            <a:chExt cx="812800" cy="812800"/>
          </a:xfrm>
        </p:grpSpPr>
        <p:sp>
          <p:nvSpPr>
            <p:cNvPr id="110" name="Freeform 1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11" name="TextBox 1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12">
            <a:extLst>
              <a:ext uri="{C183D7F6-B498-43B3-948B-1728B52AA6E4}">
                <adec:decorative xmlns:adec="http://schemas.microsoft.com/office/drawing/2017/decorative" val="1"/>
              </a:ext>
            </a:extLst>
          </p:cNvPr>
          <p:cNvGrpSpPr/>
          <p:nvPr/>
        </p:nvGrpSpPr>
        <p:grpSpPr>
          <a:xfrm>
            <a:off x="3413763" y="6942284"/>
            <a:ext cx="816409" cy="816409"/>
            <a:chOff x="0" y="0"/>
            <a:chExt cx="812800" cy="812800"/>
          </a:xfrm>
        </p:grpSpPr>
        <p:sp>
          <p:nvSpPr>
            <p:cNvPr id="113" name="Freeform 1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14" name="TextBox 1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15">
            <a:extLst>
              <a:ext uri="{C183D7F6-B498-43B3-948B-1728B52AA6E4}">
                <adec:decorative xmlns:adec="http://schemas.microsoft.com/office/drawing/2017/decorative" val="1"/>
              </a:ext>
            </a:extLst>
          </p:cNvPr>
          <p:cNvGrpSpPr/>
          <p:nvPr/>
        </p:nvGrpSpPr>
        <p:grpSpPr>
          <a:xfrm>
            <a:off x="212291" y="2878128"/>
            <a:ext cx="816409" cy="816409"/>
            <a:chOff x="0" y="0"/>
            <a:chExt cx="812800" cy="812800"/>
          </a:xfrm>
        </p:grpSpPr>
        <p:sp>
          <p:nvSpPr>
            <p:cNvPr id="116" name="Freeform 1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17" name="TextBox 1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18">
            <a:extLst>
              <a:ext uri="{C183D7F6-B498-43B3-948B-1728B52AA6E4}">
                <adec:decorative xmlns:adec="http://schemas.microsoft.com/office/drawing/2017/decorative" val="1"/>
              </a:ext>
            </a:extLst>
          </p:cNvPr>
          <p:cNvGrpSpPr/>
          <p:nvPr/>
        </p:nvGrpSpPr>
        <p:grpSpPr>
          <a:xfrm>
            <a:off x="9913671" y="801678"/>
            <a:ext cx="816409" cy="816409"/>
            <a:chOff x="0" y="0"/>
            <a:chExt cx="812800" cy="812800"/>
          </a:xfrm>
        </p:grpSpPr>
        <p:sp>
          <p:nvSpPr>
            <p:cNvPr id="119" name="Freeform 1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20" name="TextBox 1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21">
            <a:extLst>
              <a:ext uri="{C183D7F6-B498-43B3-948B-1728B52AA6E4}">
                <adec:decorative xmlns:adec="http://schemas.microsoft.com/office/drawing/2017/decorative" val="1"/>
              </a:ext>
            </a:extLst>
          </p:cNvPr>
          <p:cNvGrpSpPr/>
          <p:nvPr/>
        </p:nvGrpSpPr>
        <p:grpSpPr>
          <a:xfrm>
            <a:off x="6493822" y="1209883"/>
            <a:ext cx="816409" cy="816409"/>
            <a:chOff x="0" y="0"/>
            <a:chExt cx="812800" cy="812800"/>
          </a:xfrm>
        </p:grpSpPr>
        <p:sp>
          <p:nvSpPr>
            <p:cNvPr id="122" name="Freeform 1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23" name="TextBox 1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4" name="Group 124">
            <a:extLst>
              <a:ext uri="{C183D7F6-B498-43B3-948B-1728B52AA6E4}">
                <adec:decorative xmlns:adec="http://schemas.microsoft.com/office/drawing/2017/decorative" val="1"/>
              </a:ext>
            </a:extLst>
          </p:cNvPr>
          <p:cNvGrpSpPr/>
          <p:nvPr/>
        </p:nvGrpSpPr>
        <p:grpSpPr>
          <a:xfrm>
            <a:off x="15104565" y="4012003"/>
            <a:ext cx="816409" cy="816409"/>
            <a:chOff x="0" y="0"/>
            <a:chExt cx="812800" cy="812800"/>
          </a:xfrm>
        </p:grpSpPr>
        <p:sp>
          <p:nvSpPr>
            <p:cNvPr id="125" name="Freeform 1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26" name="TextBox 1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7" name="Group 127">
            <a:extLst>
              <a:ext uri="{C183D7F6-B498-43B3-948B-1728B52AA6E4}">
                <adec:decorative xmlns:adec="http://schemas.microsoft.com/office/drawing/2017/decorative" val="1"/>
              </a:ext>
            </a:extLst>
          </p:cNvPr>
          <p:cNvGrpSpPr/>
          <p:nvPr/>
        </p:nvGrpSpPr>
        <p:grpSpPr>
          <a:xfrm>
            <a:off x="15286468" y="8729810"/>
            <a:ext cx="816409" cy="816409"/>
            <a:chOff x="0" y="0"/>
            <a:chExt cx="812800" cy="812800"/>
          </a:xfrm>
        </p:grpSpPr>
        <p:sp>
          <p:nvSpPr>
            <p:cNvPr id="128" name="Freeform 1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29" name="TextBox 1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0" name="Group 130">
            <a:extLst>
              <a:ext uri="{C183D7F6-B498-43B3-948B-1728B52AA6E4}">
                <adec:decorative xmlns:adec="http://schemas.microsoft.com/office/drawing/2017/decorative" val="1"/>
              </a:ext>
            </a:extLst>
          </p:cNvPr>
          <p:cNvGrpSpPr/>
          <p:nvPr/>
        </p:nvGrpSpPr>
        <p:grpSpPr>
          <a:xfrm>
            <a:off x="620495" y="9163356"/>
            <a:ext cx="816409" cy="816409"/>
            <a:chOff x="0" y="0"/>
            <a:chExt cx="812800" cy="812800"/>
          </a:xfrm>
        </p:grpSpPr>
        <p:sp>
          <p:nvSpPr>
            <p:cNvPr id="131" name="Freeform 1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32" name="TextBox 1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3" name="Group 133">
            <a:extLst>
              <a:ext uri="{C183D7F6-B498-43B3-948B-1728B52AA6E4}">
                <adec:decorative xmlns:adec="http://schemas.microsoft.com/office/drawing/2017/decorative" val="1"/>
              </a:ext>
            </a:extLst>
          </p:cNvPr>
          <p:cNvGrpSpPr/>
          <p:nvPr/>
        </p:nvGrpSpPr>
        <p:grpSpPr>
          <a:xfrm>
            <a:off x="13854158" y="6994630"/>
            <a:ext cx="816409" cy="816409"/>
            <a:chOff x="0" y="0"/>
            <a:chExt cx="812800" cy="812800"/>
          </a:xfrm>
        </p:grpSpPr>
        <p:sp>
          <p:nvSpPr>
            <p:cNvPr id="134" name="Freeform 1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35" name="TextBox 13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54" name="Title 135">
            <a:extLst>
              <a:ext uri="{FF2B5EF4-FFF2-40B4-BE49-F238E27FC236}">
                <a16:creationId xmlns:a16="http://schemas.microsoft.com/office/drawing/2014/main" id="{8FD3994F-BD6F-DFFF-AFA5-EE5297E9D3D2}"/>
              </a:ext>
            </a:extLst>
          </p:cNvPr>
          <p:cNvSpPr>
            <a:spLocks noGrp="1"/>
          </p:cNvSpPr>
          <p:nvPr>
            <p:ph type="title" idx="4294967295"/>
          </p:nvPr>
        </p:nvSpPr>
        <p:spPr>
          <a:xfrm>
            <a:off x="457200" y="-1143000"/>
            <a:ext cx="17830800" cy="1143000"/>
          </a:xfrm>
        </p:spPr>
        <p:txBody>
          <a:bodyPr vert="horz" lIns="91440" tIns="45720" rIns="91440" bIns="45720" rtlCol="0" anchor="b">
            <a:normAutofit fontScale="90000"/>
          </a:bodyPr>
          <a:lstStyle/>
          <a:p>
            <a:r>
              <a:rPr lang="en-GB" dirty="0" err="1"/>
              <a:t>Beispiel</a:t>
            </a:r>
            <a:r>
              <a:rPr lang="en-GB" dirty="0"/>
              <a:t> Bubbles 1: </a:t>
            </a:r>
            <a:r>
              <a:rPr lang="de-DE" dirty="0"/>
              <a:t>Grafik einer nachdenklichen Person, die in einer Bubble steht. Um sie herum sind farbige Kreise: Kreise in der Bubble sind pink, Kreise außerhalb blau.</a:t>
            </a:r>
            <a:endParaRPr lang="en-AT" dirty="0"/>
          </a:p>
        </p:txBody>
      </p:sp>
      <p:sp>
        <p:nvSpPr>
          <p:cNvPr id="2" name="Freeform 2" descr="Inside Bubble">
            <a:extLst>
              <a:ext uri="{C183D7F6-B498-43B3-948B-1728B52AA6E4}">
                <adec:decorative xmlns:adec="http://schemas.microsoft.com/office/drawing/2017/decorative" val="0"/>
              </a:ext>
            </a:extLst>
          </p:cNvPr>
          <p:cNvSpPr/>
          <p:nvPr/>
        </p:nvSpPr>
        <p:spPr>
          <a:xfrm>
            <a:off x="8291696" y="5399234"/>
            <a:ext cx="1704608" cy="4887766"/>
          </a:xfrm>
          <a:custGeom>
            <a:avLst/>
            <a:gdLst/>
            <a:ahLst/>
            <a:cxnLst/>
            <a:rect l="l" t="t" r="r" b="b"/>
            <a:pathLst>
              <a:path w="1704608" h="4887766">
                <a:moveTo>
                  <a:pt x="0" y="0"/>
                </a:moveTo>
                <a:lnTo>
                  <a:pt x="1704608" y="0"/>
                </a:lnTo>
                <a:lnTo>
                  <a:pt x="1704608" y="4887766"/>
                </a:lnTo>
                <a:lnTo>
                  <a:pt x="0" y="48877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T"/>
          </a:p>
        </p:txBody>
      </p:sp>
      <p:sp>
        <p:nvSpPr>
          <p:cNvPr id="136" name="TextBox 136">
            <a:extLst>
              <a:ext uri="{C183D7F6-B498-43B3-948B-1728B52AA6E4}">
                <adec:decorative xmlns:adec="http://schemas.microsoft.com/office/drawing/2017/decorative" val="0"/>
              </a:ext>
            </a:extLst>
          </p:cNvPr>
          <p:cNvSpPr txBox="1"/>
          <p:nvPr/>
        </p:nvSpPr>
        <p:spPr>
          <a:xfrm rot="343345">
            <a:off x="6895752" y="4872690"/>
            <a:ext cx="1647048" cy="787825"/>
          </a:xfrm>
          <a:prstGeom prst="rect">
            <a:avLst/>
          </a:prstGeom>
        </p:spPr>
        <p:txBody>
          <a:bodyPr lIns="0" tIns="0" rIns="0" bIns="0" rtlCol="0" anchor="t">
            <a:spAutoFit/>
          </a:bodyPr>
          <a:lstStyle/>
          <a:p>
            <a:pPr marL="0" lvl="0" indent="0" algn="ctr">
              <a:lnSpc>
                <a:spcPts val="4070"/>
              </a:lnSpc>
              <a:spcBef>
                <a:spcPct val="0"/>
              </a:spcBef>
            </a:pPr>
            <a:r>
              <a:rPr lang="en-US" sz="2907" u="none" strike="noStrike" dirty="0" err="1">
                <a:solidFill>
                  <a:srgbClr val="FFFFFF"/>
                </a:solidFill>
                <a:latin typeface="Roboto"/>
                <a:ea typeface="Roboto"/>
                <a:cs typeface="Roboto"/>
                <a:sym typeface="Roboto"/>
              </a:rPr>
              <a:t>StudyTok</a:t>
            </a:r>
            <a:endParaRPr lang="en-US" sz="2907" u="none" strike="noStrike" dirty="0">
              <a:solidFill>
                <a:srgbClr val="FFFFFF"/>
              </a:solidFill>
              <a:latin typeface="Roboto"/>
              <a:ea typeface="Roboto"/>
              <a:cs typeface="Roboto"/>
              <a:sym typeface="Roboto"/>
            </a:endParaRPr>
          </a:p>
        </p:txBody>
      </p:sp>
      <p:sp>
        <p:nvSpPr>
          <p:cNvPr id="138" name="TextBox 138">
            <a:extLst>
              <a:ext uri="{C183D7F6-B498-43B3-948B-1728B52AA6E4}">
                <adec:decorative xmlns:adec="http://schemas.microsoft.com/office/drawing/2017/decorative" val="0"/>
              </a:ext>
            </a:extLst>
          </p:cNvPr>
          <p:cNvSpPr txBox="1"/>
          <p:nvPr/>
        </p:nvSpPr>
        <p:spPr>
          <a:xfrm>
            <a:off x="10439400" y="8133346"/>
            <a:ext cx="1949767" cy="849312"/>
          </a:xfrm>
          <a:prstGeom prst="rect">
            <a:avLst/>
          </a:prstGeom>
        </p:spPr>
        <p:txBody>
          <a:bodyPr lIns="0" tIns="0" rIns="0" bIns="0" rtlCol="0" anchor="t">
            <a:spAutoFit/>
          </a:bodyPr>
          <a:lstStyle/>
          <a:p>
            <a:pPr marL="0" lvl="0" indent="0" algn="ctr">
              <a:lnSpc>
                <a:spcPts val="4975"/>
              </a:lnSpc>
              <a:spcBef>
                <a:spcPct val="0"/>
              </a:spcBef>
            </a:pPr>
            <a:r>
              <a:rPr lang="en-US" sz="3554" u="none" strike="noStrike" dirty="0" err="1">
                <a:solidFill>
                  <a:srgbClr val="FFFFFF"/>
                </a:solidFill>
                <a:latin typeface="Roboto"/>
                <a:ea typeface="Roboto"/>
                <a:cs typeface="Roboto"/>
                <a:sym typeface="Roboto"/>
              </a:rPr>
              <a:t>FoodTok</a:t>
            </a:r>
            <a:endParaRPr lang="en-US" sz="3554" u="none" strike="noStrike" dirty="0">
              <a:solidFill>
                <a:srgbClr val="FFFFFF"/>
              </a:solidFill>
              <a:latin typeface="Roboto"/>
              <a:ea typeface="Roboto"/>
              <a:cs typeface="Roboto"/>
              <a:sym typeface="Roboto"/>
            </a:endParaRPr>
          </a:p>
        </p:txBody>
      </p:sp>
      <p:sp>
        <p:nvSpPr>
          <p:cNvPr id="139" name="TextBox 139">
            <a:extLst>
              <a:ext uri="{C183D7F6-B498-43B3-948B-1728B52AA6E4}">
                <adec:decorative xmlns:adec="http://schemas.microsoft.com/office/drawing/2017/decorative" val="0"/>
              </a:ext>
            </a:extLst>
          </p:cNvPr>
          <p:cNvSpPr txBox="1"/>
          <p:nvPr/>
        </p:nvSpPr>
        <p:spPr>
          <a:xfrm rot="626250">
            <a:off x="5452602" y="6343094"/>
            <a:ext cx="1602003" cy="806603"/>
          </a:xfrm>
          <a:prstGeom prst="rect">
            <a:avLst/>
          </a:prstGeom>
        </p:spPr>
        <p:txBody>
          <a:bodyPr lIns="0" tIns="0" rIns="0" bIns="0" rtlCol="0" anchor="t">
            <a:spAutoFit/>
          </a:bodyPr>
          <a:lstStyle/>
          <a:p>
            <a:pPr marL="0" lvl="0" indent="0" algn="ctr">
              <a:lnSpc>
                <a:spcPts val="3905"/>
              </a:lnSpc>
              <a:spcBef>
                <a:spcPct val="0"/>
              </a:spcBef>
            </a:pPr>
            <a:r>
              <a:rPr lang="en-US" sz="2789" u="none" strike="noStrike" dirty="0" err="1">
                <a:solidFill>
                  <a:srgbClr val="FFFFFF"/>
                </a:solidFill>
                <a:latin typeface="Roboto"/>
                <a:ea typeface="Roboto"/>
                <a:cs typeface="Roboto"/>
                <a:sym typeface="Roboto"/>
              </a:rPr>
              <a:t>TravelTok</a:t>
            </a:r>
            <a:endParaRPr lang="en-US" sz="2789" u="none" strike="noStrike" dirty="0">
              <a:solidFill>
                <a:srgbClr val="FFFFFF"/>
              </a:solidFill>
              <a:latin typeface="Roboto"/>
              <a:ea typeface="Roboto"/>
              <a:cs typeface="Roboto"/>
              <a:sym typeface="Roboto"/>
            </a:endParaRPr>
          </a:p>
        </p:txBody>
      </p:sp>
      <p:sp>
        <p:nvSpPr>
          <p:cNvPr id="140" name="TextBox 140">
            <a:extLst>
              <a:ext uri="{C183D7F6-B498-43B3-948B-1728B52AA6E4}">
                <adec:decorative xmlns:adec="http://schemas.microsoft.com/office/drawing/2017/decorative" val="0"/>
              </a:ext>
            </a:extLst>
          </p:cNvPr>
          <p:cNvSpPr txBox="1"/>
          <p:nvPr/>
        </p:nvSpPr>
        <p:spPr>
          <a:xfrm>
            <a:off x="5430831" y="3719141"/>
            <a:ext cx="1604345" cy="793830"/>
          </a:xfrm>
          <a:prstGeom prst="rect">
            <a:avLst/>
          </a:prstGeom>
        </p:spPr>
        <p:txBody>
          <a:bodyPr lIns="0" tIns="0" rIns="0" bIns="0" rtlCol="0" anchor="t">
            <a:spAutoFit/>
          </a:bodyPr>
          <a:lstStyle/>
          <a:p>
            <a:pPr marL="0" lvl="0" indent="0" algn="ctr">
              <a:lnSpc>
                <a:spcPts val="3904"/>
              </a:lnSpc>
              <a:spcBef>
                <a:spcPct val="0"/>
              </a:spcBef>
            </a:pPr>
            <a:r>
              <a:rPr lang="en-US" sz="2788" dirty="0" err="1">
                <a:solidFill>
                  <a:srgbClr val="FFFFFF"/>
                </a:solidFill>
                <a:latin typeface="Roboto"/>
                <a:ea typeface="Roboto"/>
                <a:cs typeface="Roboto"/>
                <a:sym typeface="Roboto"/>
              </a:rPr>
              <a:t>Game</a:t>
            </a:r>
            <a:r>
              <a:rPr lang="en-US" sz="2788" u="none" strike="noStrike" dirty="0" err="1">
                <a:solidFill>
                  <a:srgbClr val="FFFFFF"/>
                </a:solidFill>
                <a:latin typeface="Roboto"/>
                <a:ea typeface="Roboto"/>
                <a:cs typeface="Roboto"/>
                <a:sym typeface="Roboto"/>
              </a:rPr>
              <a:t>Tok</a:t>
            </a:r>
            <a:endParaRPr lang="en-US" sz="2788" u="none" strike="noStrike" dirty="0">
              <a:solidFill>
                <a:srgbClr val="FFFFFF"/>
              </a:solidFill>
              <a:latin typeface="Roboto"/>
              <a:ea typeface="Roboto"/>
              <a:cs typeface="Roboto"/>
              <a:sym typeface="Roboto"/>
            </a:endParaRPr>
          </a:p>
        </p:txBody>
      </p:sp>
      <p:sp>
        <p:nvSpPr>
          <p:cNvPr id="141" name="TextBox 141">
            <a:extLst>
              <a:ext uri="{C183D7F6-B498-43B3-948B-1728B52AA6E4}">
                <adec:decorative xmlns:adec="http://schemas.microsoft.com/office/drawing/2017/decorative" val="0"/>
              </a:ext>
            </a:extLst>
          </p:cNvPr>
          <p:cNvSpPr txBox="1"/>
          <p:nvPr/>
        </p:nvSpPr>
        <p:spPr>
          <a:xfrm>
            <a:off x="9655211" y="4597616"/>
            <a:ext cx="1076948" cy="476427"/>
          </a:xfrm>
          <a:prstGeom prst="rect">
            <a:avLst/>
          </a:prstGeom>
        </p:spPr>
        <p:txBody>
          <a:bodyPr lIns="0" tIns="0" rIns="0" bIns="0" rtlCol="0" anchor="t">
            <a:spAutoFit/>
          </a:bodyPr>
          <a:lstStyle/>
          <a:p>
            <a:pPr marL="0" lvl="0" indent="0" algn="ctr">
              <a:lnSpc>
                <a:spcPts val="2732"/>
              </a:lnSpc>
              <a:spcBef>
                <a:spcPct val="0"/>
              </a:spcBef>
            </a:pPr>
            <a:r>
              <a:rPr lang="en-US" sz="1951" u="none" strike="noStrike" dirty="0" err="1">
                <a:solidFill>
                  <a:srgbClr val="FFFFFF"/>
                </a:solidFill>
                <a:latin typeface="Roboto"/>
                <a:ea typeface="Roboto"/>
                <a:cs typeface="Roboto"/>
                <a:sym typeface="Roboto"/>
              </a:rPr>
              <a:t>PlantTok</a:t>
            </a:r>
            <a:endParaRPr lang="en-US" sz="1951" u="none" strike="noStrike" dirty="0">
              <a:solidFill>
                <a:srgbClr val="FFFFFF"/>
              </a:solidFill>
              <a:latin typeface="Roboto"/>
              <a:ea typeface="Roboto"/>
              <a:cs typeface="Roboto"/>
              <a:sym typeface="Roboto"/>
            </a:endParaRPr>
          </a:p>
        </p:txBody>
      </p:sp>
      <p:sp>
        <p:nvSpPr>
          <p:cNvPr id="142" name="TextBox 142">
            <a:extLst>
              <a:ext uri="{C183D7F6-B498-43B3-948B-1728B52AA6E4}">
                <adec:decorative xmlns:adec="http://schemas.microsoft.com/office/drawing/2017/decorative" val="0"/>
              </a:ext>
            </a:extLst>
          </p:cNvPr>
          <p:cNvSpPr txBox="1"/>
          <p:nvPr/>
        </p:nvSpPr>
        <p:spPr>
          <a:xfrm>
            <a:off x="7423556" y="8538953"/>
            <a:ext cx="1140843" cy="519297"/>
          </a:xfrm>
          <a:prstGeom prst="rect">
            <a:avLst/>
          </a:prstGeom>
        </p:spPr>
        <p:txBody>
          <a:bodyPr lIns="0" tIns="0" rIns="0" bIns="0" rtlCol="0" anchor="t">
            <a:spAutoFit/>
          </a:bodyPr>
          <a:lstStyle/>
          <a:p>
            <a:pPr marL="0" lvl="0" indent="0" algn="ctr">
              <a:lnSpc>
                <a:spcPts val="3184"/>
              </a:lnSpc>
              <a:spcBef>
                <a:spcPct val="0"/>
              </a:spcBef>
            </a:pPr>
            <a:r>
              <a:rPr lang="en-US" sz="2274" u="none" strike="noStrike" dirty="0" err="1">
                <a:solidFill>
                  <a:srgbClr val="FFFFFF"/>
                </a:solidFill>
                <a:latin typeface="Roboto"/>
                <a:ea typeface="Roboto"/>
                <a:cs typeface="Roboto"/>
                <a:sym typeface="Roboto"/>
              </a:rPr>
              <a:t>SkinTok</a:t>
            </a:r>
            <a:endParaRPr lang="en-US" sz="2274" u="none" strike="noStrike" dirty="0">
              <a:solidFill>
                <a:srgbClr val="FFFFFF"/>
              </a:solidFill>
              <a:latin typeface="Roboto"/>
              <a:ea typeface="Roboto"/>
              <a:cs typeface="Roboto"/>
              <a:sym typeface="Roboto"/>
            </a:endParaRPr>
          </a:p>
        </p:txBody>
      </p:sp>
      <p:sp>
        <p:nvSpPr>
          <p:cNvPr id="152" name="TextBox 152">
            <a:extLst>
              <a:ext uri="{C183D7F6-B498-43B3-948B-1728B52AA6E4}">
                <adec:decorative xmlns:adec="http://schemas.microsoft.com/office/drawing/2017/decorative" val="0"/>
              </a:ext>
            </a:extLst>
          </p:cNvPr>
          <p:cNvSpPr txBox="1"/>
          <p:nvPr/>
        </p:nvSpPr>
        <p:spPr>
          <a:xfrm>
            <a:off x="7695836" y="2762726"/>
            <a:ext cx="2266474" cy="1085374"/>
          </a:xfrm>
          <a:prstGeom prst="rect">
            <a:avLst/>
          </a:prstGeom>
        </p:spPr>
        <p:txBody>
          <a:bodyPr lIns="0" tIns="0" rIns="0" bIns="0" rtlCol="0" anchor="t">
            <a:spAutoFit/>
          </a:bodyPr>
          <a:lstStyle/>
          <a:p>
            <a:pPr marL="0" lvl="0" indent="0" algn="ctr">
              <a:lnSpc>
                <a:spcPts val="5834"/>
              </a:lnSpc>
              <a:spcBef>
                <a:spcPct val="0"/>
              </a:spcBef>
            </a:pPr>
            <a:r>
              <a:rPr lang="en-US" sz="4167" u="none" strike="noStrike" dirty="0" err="1">
                <a:solidFill>
                  <a:srgbClr val="FFFFFF"/>
                </a:solidFill>
                <a:latin typeface="Roboto"/>
                <a:ea typeface="Roboto"/>
                <a:cs typeface="Roboto"/>
                <a:sym typeface="Roboto"/>
              </a:rPr>
              <a:t>BookTok</a:t>
            </a:r>
            <a:endParaRPr lang="en-US" sz="4167" u="none" strike="noStrike" dirty="0">
              <a:solidFill>
                <a:srgbClr val="FFFFFF"/>
              </a:solidFill>
              <a:latin typeface="Roboto"/>
              <a:ea typeface="Roboto"/>
              <a:cs typeface="Roboto"/>
              <a:sym typeface="Roboto"/>
            </a:endParaRPr>
          </a:p>
        </p:txBody>
      </p:sp>
      <p:sp>
        <p:nvSpPr>
          <p:cNvPr id="3" name="Freeform 3" descr="Outside Bubble">
            <a:extLst>
              <a:ext uri="{C183D7F6-B498-43B3-948B-1728B52AA6E4}">
                <adec:decorative xmlns:adec="http://schemas.microsoft.com/office/drawing/2017/decorative" val="0"/>
              </a:ext>
            </a:extLst>
          </p:cNvPr>
          <p:cNvSpPr/>
          <p:nvPr/>
        </p:nvSpPr>
        <p:spPr>
          <a:xfrm>
            <a:off x="4192346" y="1057483"/>
            <a:ext cx="9959342" cy="9909546"/>
          </a:xfrm>
          <a:custGeom>
            <a:avLst/>
            <a:gdLst/>
            <a:ahLst/>
            <a:cxnLst/>
            <a:rect l="l" t="t" r="r" b="b"/>
            <a:pathLst>
              <a:path w="9959342" h="9909546">
                <a:moveTo>
                  <a:pt x="0" y="0"/>
                </a:moveTo>
                <a:lnTo>
                  <a:pt x="9959342" y="0"/>
                </a:lnTo>
                <a:lnTo>
                  <a:pt x="9959342" y="9909545"/>
                </a:lnTo>
                <a:lnTo>
                  <a:pt x="0" y="9909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T"/>
          </a:p>
        </p:txBody>
      </p:sp>
      <p:sp>
        <p:nvSpPr>
          <p:cNvPr id="143" name="TextBox 143">
            <a:extLst>
              <a:ext uri="{C183D7F6-B498-43B3-948B-1728B52AA6E4}">
                <adec:decorative xmlns:adec="http://schemas.microsoft.com/office/drawing/2017/decorative" val="0"/>
              </a:ext>
            </a:extLst>
          </p:cNvPr>
          <p:cNvSpPr txBox="1"/>
          <p:nvPr/>
        </p:nvSpPr>
        <p:spPr>
          <a:xfrm rot="2056866">
            <a:off x="14769638" y="1471069"/>
            <a:ext cx="3069366" cy="1546815"/>
          </a:xfrm>
          <a:prstGeom prst="rect">
            <a:avLst/>
          </a:prstGeom>
        </p:spPr>
        <p:txBody>
          <a:bodyPr lIns="0" tIns="0" rIns="0" bIns="0" rtlCol="0" anchor="t">
            <a:spAutoFit/>
          </a:bodyPr>
          <a:lstStyle/>
          <a:p>
            <a:pPr marL="0" lvl="0" indent="0" algn="ctr">
              <a:lnSpc>
                <a:spcPts val="7654"/>
              </a:lnSpc>
              <a:spcBef>
                <a:spcPct val="0"/>
              </a:spcBef>
            </a:pPr>
            <a:r>
              <a:rPr lang="en-US" sz="5467" u="none" strike="noStrike" dirty="0" err="1">
                <a:solidFill>
                  <a:srgbClr val="FFFFFF"/>
                </a:solidFill>
                <a:latin typeface="Roboto"/>
                <a:ea typeface="Roboto"/>
                <a:cs typeface="Roboto"/>
                <a:sym typeface="Roboto"/>
              </a:rPr>
              <a:t>QueerTok</a:t>
            </a:r>
            <a:endParaRPr lang="en-US" sz="5467" u="none" strike="noStrike" dirty="0">
              <a:solidFill>
                <a:srgbClr val="FFFFFF"/>
              </a:solidFill>
              <a:latin typeface="Roboto"/>
              <a:ea typeface="Roboto"/>
              <a:cs typeface="Roboto"/>
              <a:sym typeface="Roboto"/>
            </a:endParaRPr>
          </a:p>
        </p:txBody>
      </p:sp>
      <p:sp>
        <p:nvSpPr>
          <p:cNvPr id="144" name="TextBox 144">
            <a:extLst>
              <a:ext uri="{C183D7F6-B498-43B3-948B-1728B52AA6E4}">
                <adec:decorative xmlns:adec="http://schemas.microsoft.com/office/drawing/2017/decorative" val="0"/>
              </a:ext>
            </a:extLst>
          </p:cNvPr>
          <p:cNvSpPr txBox="1"/>
          <p:nvPr/>
        </p:nvSpPr>
        <p:spPr>
          <a:xfrm>
            <a:off x="4118878" y="1551212"/>
            <a:ext cx="1469235" cy="643574"/>
          </a:xfrm>
          <a:prstGeom prst="rect">
            <a:avLst/>
          </a:prstGeom>
        </p:spPr>
        <p:txBody>
          <a:bodyPr wrap="square" lIns="0" tIns="0" rIns="0" bIns="0" rtlCol="0" anchor="t">
            <a:spAutoFit/>
          </a:bodyPr>
          <a:lstStyle/>
          <a:p>
            <a:pPr marL="0" lvl="0" indent="0" algn="ctr">
              <a:lnSpc>
                <a:spcPts val="5424"/>
              </a:lnSpc>
              <a:spcBef>
                <a:spcPct val="0"/>
              </a:spcBef>
            </a:pPr>
            <a:r>
              <a:rPr lang="en-US" sz="3874" u="none" strike="noStrike" dirty="0">
                <a:solidFill>
                  <a:srgbClr val="FFFFFF"/>
                </a:solidFill>
                <a:latin typeface="Roboto"/>
                <a:ea typeface="Roboto"/>
                <a:cs typeface="Roboto"/>
                <a:sym typeface="Roboto"/>
              </a:rPr>
              <a:t>News</a:t>
            </a:r>
          </a:p>
        </p:txBody>
      </p:sp>
      <p:sp>
        <p:nvSpPr>
          <p:cNvPr id="137" name="TextBox 137">
            <a:extLst>
              <a:ext uri="{C183D7F6-B498-43B3-948B-1728B52AA6E4}">
                <adec:decorative xmlns:adec="http://schemas.microsoft.com/office/drawing/2017/decorative" val="0"/>
              </a:ext>
            </a:extLst>
          </p:cNvPr>
          <p:cNvSpPr txBox="1"/>
          <p:nvPr/>
        </p:nvSpPr>
        <p:spPr>
          <a:xfrm rot="716426">
            <a:off x="184749" y="4483991"/>
            <a:ext cx="3902869" cy="1557093"/>
          </a:xfrm>
          <a:prstGeom prst="rect">
            <a:avLst/>
          </a:prstGeom>
        </p:spPr>
        <p:txBody>
          <a:bodyPr lIns="0" tIns="0" rIns="0" bIns="0" rtlCol="0" anchor="t">
            <a:spAutoFit/>
          </a:bodyPr>
          <a:lstStyle/>
          <a:p>
            <a:pPr marL="0" lvl="0" indent="0" algn="ctr">
              <a:lnSpc>
                <a:spcPts val="6254"/>
              </a:lnSpc>
              <a:spcBef>
                <a:spcPct val="0"/>
              </a:spcBef>
            </a:pPr>
            <a:r>
              <a:rPr lang="en-US" sz="4467" dirty="0">
                <a:solidFill>
                  <a:srgbClr val="FFFFFF"/>
                </a:solidFill>
                <a:latin typeface="Roboto"/>
                <a:ea typeface="Roboto"/>
                <a:cs typeface="Roboto"/>
                <a:sym typeface="Roboto"/>
              </a:rPr>
              <a:t>S</a:t>
            </a:r>
            <a:r>
              <a:rPr lang="en-US" sz="4467" u="none" strike="noStrike" dirty="0">
                <a:solidFill>
                  <a:srgbClr val="FFFFFF"/>
                </a:solidFill>
                <a:latin typeface="Roboto"/>
                <a:ea typeface="Roboto"/>
                <a:cs typeface="Roboto"/>
                <a:sym typeface="Roboto"/>
              </a:rPr>
              <a:t>ustainable</a:t>
            </a:r>
            <a:br>
              <a:rPr lang="en-US" sz="4467" u="none" strike="noStrike" dirty="0">
                <a:solidFill>
                  <a:srgbClr val="FFFFFF"/>
                </a:solidFill>
                <a:latin typeface="Roboto"/>
                <a:ea typeface="Roboto"/>
                <a:cs typeface="Roboto"/>
                <a:sym typeface="Roboto"/>
              </a:rPr>
            </a:br>
            <a:r>
              <a:rPr lang="en-US" sz="4467" u="none" strike="noStrike" dirty="0">
                <a:solidFill>
                  <a:srgbClr val="FFFFFF"/>
                </a:solidFill>
                <a:latin typeface="Roboto"/>
                <a:ea typeface="Roboto"/>
                <a:cs typeface="Roboto"/>
                <a:sym typeface="Roboto"/>
              </a:rPr>
              <a:t>living</a:t>
            </a:r>
          </a:p>
        </p:txBody>
      </p:sp>
      <p:sp>
        <p:nvSpPr>
          <p:cNvPr id="145" name="TextBox 145">
            <a:extLst>
              <a:ext uri="{C183D7F6-B498-43B3-948B-1728B52AA6E4}">
                <adec:decorative xmlns:adec="http://schemas.microsoft.com/office/drawing/2017/decorative" val="0"/>
              </a:ext>
            </a:extLst>
          </p:cNvPr>
          <p:cNvSpPr txBox="1"/>
          <p:nvPr/>
        </p:nvSpPr>
        <p:spPr>
          <a:xfrm rot="21251218">
            <a:off x="15023867" y="6530737"/>
            <a:ext cx="2611959" cy="1234824"/>
          </a:xfrm>
          <a:prstGeom prst="rect">
            <a:avLst/>
          </a:prstGeom>
        </p:spPr>
        <p:txBody>
          <a:bodyPr lIns="0" tIns="0" rIns="0" bIns="0" rtlCol="0" anchor="t">
            <a:spAutoFit/>
          </a:bodyPr>
          <a:lstStyle/>
          <a:p>
            <a:pPr marL="0" lvl="0" indent="0" algn="ctr">
              <a:lnSpc>
                <a:spcPts val="6431"/>
              </a:lnSpc>
              <a:spcBef>
                <a:spcPct val="0"/>
              </a:spcBef>
            </a:pPr>
            <a:r>
              <a:rPr lang="en-US" sz="4593" u="none" strike="noStrike" dirty="0" err="1">
                <a:solidFill>
                  <a:srgbClr val="FFFFFF"/>
                </a:solidFill>
                <a:latin typeface="Roboto"/>
                <a:ea typeface="Roboto"/>
                <a:cs typeface="Roboto"/>
                <a:sym typeface="Roboto"/>
              </a:rPr>
              <a:t>CleanTok</a:t>
            </a:r>
            <a:endParaRPr lang="en-US" sz="4593" u="none" strike="noStrike" dirty="0">
              <a:solidFill>
                <a:srgbClr val="FFFFFF"/>
              </a:solidFill>
              <a:latin typeface="Roboto"/>
              <a:ea typeface="Roboto"/>
              <a:cs typeface="Roboto"/>
              <a:sym typeface="Roboto"/>
            </a:endParaRPr>
          </a:p>
        </p:txBody>
      </p:sp>
      <p:sp>
        <p:nvSpPr>
          <p:cNvPr id="146" name="TextBox 146" descr="Outside Bubble: ArtTok">
            <a:extLst>
              <a:ext uri="{C183D7F6-B498-43B3-948B-1728B52AA6E4}">
                <adec:decorative xmlns:adec="http://schemas.microsoft.com/office/drawing/2017/decorative" val="0"/>
              </a:ext>
            </a:extLst>
          </p:cNvPr>
          <p:cNvSpPr txBox="1"/>
          <p:nvPr/>
        </p:nvSpPr>
        <p:spPr>
          <a:xfrm rot="21051067">
            <a:off x="13094156" y="8885605"/>
            <a:ext cx="1675482" cy="589342"/>
          </a:xfrm>
          <a:prstGeom prst="rect">
            <a:avLst/>
          </a:prstGeom>
        </p:spPr>
        <p:txBody>
          <a:bodyPr lIns="0" tIns="0" rIns="0" bIns="0" rtlCol="0" anchor="t">
            <a:spAutoFit/>
          </a:bodyPr>
          <a:lstStyle/>
          <a:p>
            <a:pPr marL="0" lvl="0" indent="0" algn="ctr">
              <a:lnSpc>
                <a:spcPts val="4791"/>
              </a:lnSpc>
              <a:spcBef>
                <a:spcPct val="0"/>
              </a:spcBef>
            </a:pPr>
            <a:r>
              <a:rPr lang="en-US" sz="3422" u="none" strike="noStrike" dirty="0" err="1">
                <a:solidFill>
                  <a:srgbClr val="FFFFFF"/>
                </a:solidFill>
                <a:latin typeface="Roboto"/>
                <a:ea typeface="Roboto"/>
                <a:cs typeface="Roboto"/>
                <a:sym typeface="Roboto"/>
              </a:rPr>
              <a:t>ArtTok</a:t>
            </a:r>
            <a:endParaRPr lang="en-US" sz="3422" u="none" strike="noStrike" dirty="0">
              <a:solidFill>
                <a:srgbClr val="FFFFFF"/>
              </a:solidFill>
              <a:latin typeface="Roboto"/>
              <a:ea typeface="Roboto"/>
              <a:cs typeface="Roboto"/>
              <a:sym typeface="Roboto"/>
            </a:endParaRPr>
          </a:p>
        </p:txBody>
      </p:sp>
      <p:sp>
        <p:nvSpPr>
          <p:cNvPr id="147" name="TextBox 147">
            <a:extLst>
              <a:ext uri="{C183D7F6-B498-43B3-948B-1728B52AA6E4}">
                <adec:decorative xmlns:adec="http://schemas.microsoft.com/office/drawing/2017/decorative" val="0"/>
              </a:ext>
            </a:extLst>
          </p:cNvPr>
          <p:cNvSpPr txBox="1"/>
          <p:nvPr/>
        </p:nvSpPr>
        <p:spPr>
          <a:xfrm rot="635894">
            <a:off x="11531024" y="627586"/>
            <a:ext cx="2608164" cy="714939"/>
          </a:xfrm>
          <a:prstGeom prst="rect">
            <a:avLst/>
          </a:prstGeom>
        </p:spPr>
        <p:txBody>
          <a:bodyPr lIns="0" tIns="0" rIns="0" bIns="0" rtlCol="0" anchor="t">
            <a:spAutoFit/>
          </a:bodyPr>
          <a:lstStyle/>
          <a:p>
            <a:pPr marL="0" lvl="0" indent="0" algn="ctr">
              <a:lnSpc>
                <a:spcPts val="6081"/>
              </a:lnSpc>
              <a:spcBef>
                <a:spcPct val="0"/>
              </a:spcBef>
            </a:pPr>
            <a:r>
              <a:rPr lang="en-US" sz="4000" u="none" strike="noStrike" dirty="0" err="1">
                <a:solidFill>
                  <a:srgbClr val="FFFFFF"/>
                </a:solidFill>
                <a:latin typeface="Roboto"/>
                <a:ea typeface="Roboto"/>
                <a:cs typeface="Roboto"/>
                <a:sym typeface="Roboto"/>
              </a:rPr>
              <a:t>TheatreTok</a:t>
            </a:r>
            <a:endParaRPr lang="en-US" sz="4000" u="none" strike="noStrike" dirty="0">
              <a:solidFill>
                <a:srgbClr val="FFFFFF"/>
              </a:solidFill>
              <a:latin typeface="Roboto"/>
              <a:ea typeface="Roboto"/>
              <a:cs typeface="Roboto"/>
              <a:sym typeface="Roboto"/>
            </a:endParaRPr>
          </a:p>
        </p:txBody>
      </p:sp>
      <p:sp>
        <p:nvSpPr>
          <p:cNvPr id="148" name="TextBox 148">
            <a:extLst>
              <a:ext uri="{C183D7F6-B498-43B3-948B-1728B52AA6E4}">
                <adec:decorative xmlns:adec="http://schemas.microsoft.com/office/drawing/2017/decorative" val="0"/>
              </a:ext>
            </a:extLst>
          </p:cNvPr>
          <p:cNvSpPr txBox="1"/>
          <p:nvPr/>
        </p:nvSpPr>
        <p:spPr>
          <a:xfrm>
            <a:off x="2027979" y="8900975"/>
            <a:ext cx="2787590" cy="1160469"/>
          </a:xfrm>
          <a:prstGeom prst="rect">
            <a:avLst/>
          </a:prstGeom>
        </p:spPr>
        <p:txBody>
          <a:bodyPr lIns="0" tIns="0" rIns="0" bIns="0" rtlCol="0" anchor="t">
            <a:spAutoFit/>
          </a:bodyPr>
          <a:lstStyle/>
          <a:p>
            <a:pPr marL="0" lvl="0" indent="0" algn="ctr">
              <a:lnSpc>
                <a:spcPts val="5101"/>
              </a:lnSpc>
              <a:spcBef>
                <a:spcPct val="0"/>
              </a:spcBef>
            </a:pPr>
            <a:r>
              <a:rPr lang="en-US" sz="3644" u="none" strike="noStrike" dirty="0" err="1">
                <a:solidFill>
                  <a:srgbClr val="FFFFFF"/>
                </a:solidFill>
                <a:latin typeface="Roboto"/>
                <a:ea typeface="Roboto"/>
                <a:cs typeface="Roboto"/>
                <a:sym typeface="Roboto"/>
              </a:rPr>
              <a:t>DisabilityTok</a:t>
            </a:r>
            <a:r>
              <a:rPr lang="en-US" sz="3644" u="none" strike="noStrike" dirty="0">
                <a:solidFill>
                  <a:srgbClr val="FFFFFF"/>
                </a:solidFill>
                <a:latin typeface="Roboto"/>
                <a:ea typeface="Roboto"/>
                <a:cs typeface="Roboto"/>
                <a:sym typeface="Roboto"/>
              </a:rPr>
              <a:t> </a:t>
            </a:r>
          </a:p>
        </p:txBody>
      </p:sp>
      <p:sp>
        <p:nvSpPr>
          <p:cNvPr id="149" name="TextBox 149">
            <a:extLst>
              <a:ext uri="{C183D7F6-B498-43B3-948B-1728B52AA6E4}">
                <adec:decorative xmlns:adec="http://schemas.microsoft.com/office/drawing/2017/decorative" val="0"/>
              </a:ext>
            </a:extLst>
          </p:cNvPr>
          <p:cNvSpPr txBox="1"/>
          <p:nvPr/>
        </p:nvSpPr>
        <p:spPr>
          <a:xfrm rot="-2186776">
            <a:off x="-127010" y="947451"/>
            <a:ext cx="3082562" cy="1279978"/>
          </a:xfrm>
          <a:prstGeom prst="rect">
            <a:avLst/>
          </a:prstGeom>
        </p:spPr>
        <p:txBody>
          <a:bodyPr lIns="0" tIns="0" rIns="0" bIns="0" rtlCol="0" anchor="t">
            <a:spAutoFit/>
          </a:bodyPr>
          <a:lstStyle/>
          <a:p>
            <a:pPr marL="0" lvl="0" indent="0" algn="ctr">
              <a:lnSpc>
                <a:spcPts val="5336"/>
              </a:lnSpc>
              <a:spcBef>
                <a:spcPct val="0"/>
              </a:spcBef>
            </a:pPr>
            <a:r>
              <a:rPr lang="en-US" sz="3811" u="none" strike="noStrike" dirty="0" err="1">
                <a:solidFill>
                  <a:srgbClr val="FFFFFF"/>
                </a:solidFill>
                <a:latin typeface="Roboto"/>
                <a:ea typeface="Roboto"/>
                <a:cs typeface="Roboto"/>
                <a:sym typeface="Roboto"/>
              </a:rPr>
              <a:t>Bodypositivity</a:t>
            </a:r>
            <a:r>
              <a:rPr lang="en-US" sz="3811" u="none" strike="noStrike" dirty="0">
                <a:solidFill>
                  <a:srgbClr val="FFFFFF"/>
                </a:solidFill>
                <a:latin typeface="Roboto"/>
                <a:ea typeface="Roboto"/>
                <a:cs typeface="Roboto"/>
                <a:sym typeface="Roboto"/>
              </a:rPr>
              <a:t> </a:t>
            </a:r>
          </a:p>
        </p:txBody>
      </p:sp>
      <p:sp>
        <p:nvSpPr>
          <p:cNvPr id="150" name="TextBox 150">
            <a:extLst>
              <a:ext uri="{C183D7F6-B498-43B3-948B-1728B52AA6E4}">
                <adec:decorative xmlns:adec="http://schemas.microsoft.com/office/drawing/2017/decorative" val="0"/>
              </a:ext>
            </a:extLst>
          </p:cNvPr>
          <p:cNvSpPr txBox="1"/>
          <p:nvPr/>
        </p:nvSpPr>
        <p:spPr>
          <a:xfrm>
            <a:off x="7699465" y="159116"/>
            <a:ext cx="1858804" cy="898366"/>
          </a:xfrm>
          <a:prstGeom prst="rect">
            <a:avLst/>
          </a:prstGeom>
        </p:spPr>
        <p:txBody>
          <a:bodyPr lIns="0" tIns="0" rIns="0" bIns="0" rtlCol="0" anchor="t">
            <a:spAutoFit/>
          </a:bodyPr>
          <a:lstStyle/>
          <a:p>
            <a:pPr marL="0" lvl="0" indent="0" algn="ctr">
              <a:lnSpc>
                <a:spcPts val="5284"/>
              </a:lnSpc>
              <a:spcBef>
                <a:spcPct val="0"/>
              </a:spcBef>
            </a:pPr>
            <a:r>
              <a:rPr lang="en-US" sz="3774" u="none" strike="noStrike">
                <a:solidFill>
                  <a:srgbClr val="FFFFFF"/>
                </a:solidFill>
                <a:latin typeface="Roboto"/>
                <a:ea typeface="Roboto"/>
                <a:cs typeface="Roboto"/>
                <a:sym typeface="Roboto"/>
              </a:rPr>
              <a:t>DIY-Tok</a:t>
            </a:r>
          </a:p>
        </p:txBody>
      </p:sp>
      <p:sp>
        <p:nvSpPr>
          <p:cNvPr id="151" name="TextBox 151">
            <a:extLst>
              <a:ext uri="{C183D7F6-B498-43B3-948B-1728B52AA6E4}">
                <adec:decorative xmlns:adec="http://schemas.microsoft.com/office/drawing/2017/decorative" val="0"/>
              </a:ext>
            </a:extLst>
          </p:cNvPr>
          <p:cNvSpPr txBox="1"/>
          <p:nvPr/>
        </p:nvSpPr>
        <p:spPr>
          <a:xfrm rot="21248435">
            <a:off x="11125342" y="5351957"/>
            <a:ext cx="2165263" cy="1137556"/>
          </a:xfrm>
          <a:prstGeom prst="rect">
            <a:avLst/>
          </a:prstGeom>
        </p:spPr>
        <p:txBody>
          <a:bodyPr lIns="0" tIns="0" rIns="0" bIns="0" rtlCol="0" anchor="t">
            <a:spAutoFit/>
          </a:bodyPr>
          <a:lstStyle/>
          <a:p>
            <a:pPr marL="0" lvl="0" indent="0" algn="ctr">
              <a:lnSpc>
                <a:spcPts val="4594"/>
              </a:lnSpc>
              <a:spcBef>
                <a:spcPct val="0"/>
              </a:spcBef>
            </a:pPr>
            <a:r>
              <a:rPr lang="en-US" sz="3281" dirty="0">
                <a:solidFill>
                  <a:srgbClr val="FFFFFF"/>
                </a:solidFill>
                <a:latin typeface="Roboto"/>
                <a:ea typeface="Roboto"/>
                <a:cs typeface="Roboto"/>
                <a:sym typeface="Roboto"/>
              </a:rPr>
              <a:t>C</a:t>
            </a:r>
            <a:r>
              <a:rPr lang="en-US" sz="3281" u="none" strike="noStrike" dirty="0">
                <a:solidFill>
                  <a:srgbClr val="FFFFFF"/>
                </a:solidFill>
                <a:latin typeface="Roboto"/>
                <a:ea typeface="Roboto"/>
                <a:cs typeface="Roboto"/>
                <a:sym typeface="Roboto"/>
              </a:rPr>
              <a:t>elebrity</a:t>
            </a:r>
            <a:br>
              <a:rPr lang="en-US" sz="3281" u="none" strike="noStrike" dirty="0">
                <a:solidFill>
                  <a:srgbClr val="FFFFFF"/>
                </a:solidFill>
                <a:latin typeface="Roboto"/>
                <a:ea typeface="Roboto"/>
                <a:cs typeface="Roboto"/>
                <a:sym typeface="Roboto"/>
              </a:rPr>
            </a:br>
            <a:r>
              <a:rPr lang="en-US" sz="3281" u="none" strike="noStrike" dirty="0">
                <a:solidFill>
                  <a:srgbClr val="FFFFFF"/>
                </a:solidFill>
                <a:latin typeface="Roboto"/>
                <a:ea typeface="Roboto"/>
                <a:cs typeface="Roboto"/>
                <a:sym typeface="Roboto"/>
              </a:rPr>
              <a:t>Tok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C183D7F6-B498-43B3-948B-1728B52AA6E4}">
                <adec:decorative xmlns:adec="http://schemas.microsoft.com/office/drawing/2017/decorative" val="1"/>
              </a:ext>
            </a:extLst>
          </p:cNvPr>
          <p:cNvGrpSpPr/>
          <p:nvPr/>
        </p:nvGrpSpPr>
        <p:grpSpPr>
          <a:xfrm>
            <a:off x="5396217" y="3397532"/>
            <a:ext cx="1745968" cy="174596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7555465" y="1901447"/>
            <a:ext cx="2544414" cy="254441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5156197" y="5359851"/>
            <a:ext cx="3086100" cy="30861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9457587" y="4270516"/>
            <a:ext cx="1313668" cy="13136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 name="Group 16">
            <a:extLst>
              <a:ext uri="{C183D7F6-B498-43B3-948B-1728B52AA6E4}">
                <adec:decorative xmlns:adec="http://schemas.microsoft.com/office/drawing/2017/decorative" val="1"/>
              </a:ext>
            </a:extLst>
          </p:cNvPr>
          <p:cNvGrpSpPr/>
          <p:nvPr/>
        </p:nvGrpSpPr>
        <p:grpSpPr>
          <a:xfrm>
            <a:off x="10771255" y="3397532"/>
            <a:ext cx="1048329" cy="104832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19">
            <a:extLst>
              <a:ext uri="{C183D7F6-B498-43B3-948B-1728B52AA6E4}">
                <adec:decorative xmlns:adec="http://schemas.microsoft.com/office/drawing/2017/decorative" val="1"/>
              </a:ext>
            </a:extLst>
          </p:cNvPr>
          <p:cNvGrpSpPr/>
          <p:nvPr/>
        </p:nvGrpSpPr>
        <p:grpSpPr>
          <a:xfrm>
            <a:off x="10300573" y="7320341"/>
            <a:ext cx="2251220" cy="225122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22">
            <a:extLst>
              <a:ext uri="{C183D7F6-B498-43B3-948B-1728B52AA6E4}">
                <adec:decorative xmlns:adec="http://schemas.microsoft.com/office/drawing/2017/decorative" val="1"/>
              </a:ext>
            </a:extLst>
          </p:cNvPr>
          <p:cNvGrpSpPr/>
          <p:nvPr/>
        </p:nvGrpSpPr>
        <p:grpSpPr>
          <a:xfrm>
            <a:off x="11160048" y="4757054"/>
            <a:ext cx="2145846" cy="214584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24" name="TextBox 24"/>
            <p:cNvSpPr txBox="1"/>
            <p:nvPr/>
          </p:nvSpPr>
          <p:spPr>
            <a:xfrm>
              <a:off x="76200" y="9525"/>
              <a:ext cx="660400" cy="727075"/>
            </a:xfrm>
            <a:prstGeom prst="rect">
              <a:avLst/>
            </a:prstGeom>
          </p:spPr>
          <p:txBody>
            <a:bodyPr lIns="50800" tIns="50800" rIns="50800" bIns="50800" rtlCol="0" anchor="ctr"/>
            <a:lstStyle/>
            <a:p>
              <a:pPr marL="0" lvl="0" indent="0" algn="ctr">
                <a:lnSpc>
                  <a:spcPts val="4694"/>
                </a:lnSpc>
                <a:spcBef>
                  <a:spcPct val="0"/>
                </a:spcBef>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7483262" y="8235772"/>
            <a:ext cx="1313668" cy="131366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28">
            <a:extLst>
              <a:ext uri="{C183D7F6-B498-43B3-948B-1728B52AA6E4}">
                <adec:decorative xmlns:adec="http://schemas.microsoft.com/office/drawing/2017/decorative" val="1"/>
              </a:ext>
            </a:extLst>
          </p:cNvPr>
          <p:cNvGrpSpPr/>
          <p:nvPr/>
        </p:nvGrpSpPr>
        <p:grpSpPr>
          <a:xfrm>
            <a:off x="7426902" y="4349030"/>
            <a:ext cx="1313668" cy="131366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1" name="Group 31">
            <a:extLst>
              <a:ext uri="{C183D7F6-B498-43B3-948B-1728B52AA6E4}">
                <adec:decorative xmlns:adec="http://schemas.microsoft.com/office/drawing/2017/decorative" val="1"/>
              </a:ext>
            </a:extLst>
          </p:cNvPr>
          <p:cNvGrpSpPr/>
          <p:nvPr/>
        </p:nvGrpSpPr>
        <p:grpSpPr>
          <a:xfrm>
            <a:off x="10043929" y="6012085"/>
            <a:ext cx="982545" cy="982545"/>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3" name="TextBox 3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4" name="Group 34">
            <a:extLst>
              <a:ext uri="{C183D7F6-B498-43B3-948B-1728B52AA6E4}">
                <adec:decorative xmlns:adec="http://schemas.microsoft.com/office/drawing/2017/decorative" val="1"/>
              </a:ext>
            </a:extLst>
          </p:cNvPr>
          <p:cNvGrpSpPr/>
          <p:nvPr/>
        </p:nvGrpSpPr>
        <p:grpSpPr>
          <a:xfrm>
            <a:off x="9614421" y="8969747"/>
            <a:ext cx="859016" cy="85901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6" name="TextBox 3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7" name="Group 37">
            <a:extLst>
              <a:ext uri="{C183D7F6-B498-43B3-948B-1728B52AA6E4}">
                <adec:decorative xmlns:adec="http://schemas.microsoft.com/office/drawing/2017/decorative" val="1"/>
              </a:ext>
            </a:extLst>
          </p:cNvPr>
          <p:cNvGrpSpPr/>
          <p:nvPr/>
        </p:nvGrpSpPr>
        <p:grpSpPr>
          <a:xfrm>
            <a:off x="6210680" y="8729810"/>
            <a:ext cx="977133" cy="977133"/>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9" name="TextBox 3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0" name="Group 40">
            <a:extLst>
              <a:ext uri="{C183D7F6-B498-43B3-948B-1728B52AA6E4}">
                <adec:decorative xmlns:adec="http://schemas.microsoft.com/office/drawing/2017/decorative" val="1"/>
              </a:ext>
            </a:extLst>
          </p:cNvPr>
          <p:cNvGrpSpPr/>
          <p:nvPr/>
        </p:nvGrpSpPr>
        <p:grpSpPr>
          <a:xfrm>
            <a:off x="12377387" y="7024778"/>
            <a:ext cx="651422" cy="651422"/>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2" name="TextBox 4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3" name="Group 43">
            <a:extLst>
              <a:ext uri="{C183D7F6-B498-43B3-948B-1728B52AA6E4}">
                <adec:decorative xmlns:adec="http://schemas.microsoft.com/office/drawing/2017/decorative" val="1"/>
              </a:ext>
            </a:extLst>
          </p:cNvPr>
          <p:cNvGrpSpPr/>
          <p:nvPr/>
        </p:nvGrpSpPr>
        <p:grpSpPr>
          <a:xfrm>
            <a:off x="6699247" y="2593710"/>
            <a:ext cx="651422" cy="651422"/>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5" name="TextBox 4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6" name="Group 46">
            <a:extLst>
              <a:ext uri="{C183D7F6-B498-43B3-948B-1728B52AA6E4}">
                <adec:decorative xmlns:adec="http://schemas.microsoft.com/office/drawing/2017/decorative" val="1"/>
              </a:ext>
            </a:extLst>
          </p:cNvPr>
          <p:cNvGrpSpPr/>
          <p:nvPr/>
        </p:nvGrpSpPr>
        <p:grpSpPr>
          <a:xfrm>
            <a:off x="4744796" y="5073524"/>
            <a:ext cx="651422" cy="65142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8" name="TextBox 4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9" name="Group 49">
            <a:extLst>
              <a:ext uri="{C183D7F6-B498-43B3-948B-1728B52AA6E4}">
                <adec:decorative xmlns:adec="http://schemas.microsoft.com/office/drawing/2017/decorative" val="1"/>
              </a:ext>
            </a:extLst>
          </p:cNvPr>
          <p:cNvGrpSpPr/>
          <p:nvPr/>
        </p:nvGrpSpPr>
        <p:grpSpPr>
          <a:xfrm>
            <a:off x="10239382" y="2427317"/>
            <a:ext cx="859016" cy="859016"/>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1" name="TextBox 5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2" name="Group 52">
            <a:extLst>
              <a:ext uri="{C183D7F6-B498-43B3-948B-1728B52AA6E4}">
                <adec:decorative xmlns:adec="http://schemas.microsoft.com/office/drawing/2017/decorative" val="1"/>
              </a:ext>
            </a:extLst>
          </p:cNvPr>
          <p:cNvGrpSpPr/>
          <p:nvPr/>
        </p:nvGrpSpPr>
        <p:grpSpPr>
          <a:xfrm>
            <a:off x="12046151" y="4010383"/>
            <a:ext cx="651422" cy="651422"/>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4" name="TextBox 5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5" name="Group 55">
            <a:extLst>
              <a:ext uri="{C183D7F6-B498-43B3-948B-1728B52AA6E4}">
                <adec:decorative xmlns:adec="http://schemas.microsoft.com/office/drawing/2017/decorative" val="1"/>
              </a:ext>
            </a:extLst>
          </p:cNvPr>
          <p:cNvGrpSpPr/>
          <p:nvPr/>
        </p:nvGrpSpPr>
        <p:grpSpPr>
          <a:xfrm>
            <a:off x="9587961" y="7423255"/>
            <a:ext cx="651422" cy="651422"/>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7" name="TextBox 5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8" name="Group 58">
            <a:extLst>
              <a:ext uri="{C183D7F6-B498-43B3-948B-1728B52AA6E4}">
                <adec:decorative xmlns:adec="http://schemas.microsoft.com/office/drawing/2017/decorative" val="1"/>
              </a:ext>
            </a:extLst>
          </p:cNvPr>
          <p:cNvGrpSpPr/>
          <p:nvPr/>
        </p:nvGrpSpPr>
        <p:grpSpPr>
          <a:xfrm>
            <a:off x="-907831" y="-747218"/>
            <a:ext cx="3551836" cy="3551836"/>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60" name="TextBox 6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1" name="Group 61">
            <a:extLst>
              <a:ext uri="{C183D7F6-B498-43B3-948B-1728B52AA6E4}">
                <adec:decorative xmlns:adec="http://schemas.microsoft.com/office/drawing/2017/decorative" val="1"/>
              </a:ext>
            </a:extLst>
          </p:cNvPr>
          <p:cNvGrpSpPr/>
          <p:nvPr/>
        </p:nvGrpSpPr>
        <p:grpSpPr>
          <a:xfrm>
            <a:off x="7066485" y="-1724219"/>
            <a:ext cx="3086100" cy="3086100"/>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63" name="TextBox 6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4" name="Group 64">
            <a:extLst>
              <a:ext uri="{C183D7F6-B498-43B3-948B-1728B52AA6E4}">
                <adec:decorative xmlns:adec="http://schemas.microsoft.com/office/drawing/2017/decorative" val="1"/>
              </a:ext>
            </a:extLst>
          </p:cNvPr>
          <p:cNvGrpSpPr/>
          <p:nvPr/>
        </p:nvGrpSpPr>
        <p:grpSpPr>
          <a:xfrm>
            <a:off x="14575064" y="44979"/>
            <a:ext cx="3712936" cy="3712936"/>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66" name="TextBox 6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7" name="Group 67">
            <a:extLst>
              <a:ext uri="{C183D7F6-B498-43B3-948B-1728B52AA6E4}">
                <adec:decorative xmlns:adec="http://schemas.microsoft.com/office/drawing/2017/decorative" val="1"/>
              </a:ext>
            </a:extLst>
          </p:cNvPr>
          <p:cNvGrpSpPr/>
          <p:nvPr/>
        </p:nvGrpSpPr>
        <p:grpSpPr>
          <a:xfrm>
            <a:off x="13424013" y="2763828"/>
            <a:ext cx="1246555" cy="124655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69" name="TextBox 6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0" name="Group 70">
            <a:extLst>
              <a:ext uri="{C183D7F6-B498-43B3-948B-1728B52AA6E4}">
                <adec:decorative xmlns:adec="http://schemas.microsoft.com/office/drawing/2017/decorative" val="1"/>
              </a:ext>
            </a:extLst>
          </p:cNvPr>
          <p:cNvGrpSpPr/>
          <p:nvPr/>
        </p:nvGrpSpPr>
        <p:grpSpPr>
          <a:xfrm>
            <a:off x="13027058" y="8399284"/>
            <a:ext cx="1809677" cy="1809677"/>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72" name="TextBox 7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3">
            <a:extLst>
              <a:ext uri="{C183D7F6-B498-43B3-948B-1728B52AA6E4}">
                <adec:decorative xmlns:adec="http://schemas.microsoft.com/office/drawing/2017/decorative" val="1"/>
              </a:ext>
            </a:extLst>
          </p:cNvPr>
          <p:cNvGrpSpPr/>
          <p:nvPr/>
        </p:nvGrpSpPr>
        <p:grpSpPr>
          <a:xfrm>
            <a:off x="11160048" y="-741372"/>
            <a:ext cx="3086100" cy="3086100"/>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75" name="TextBox 7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6" name="Group 76">
            <a:extLst>
              <a:ext uri="{C183D7F6-B498-43B3-948B-1728B52AA6E4}">
                <adec:decorative xmlns:adec="http://schemas.microsoft.com/office/drawing/2017/decorative" val="1"/>
              </a:ext>
            </a:extLst>
          </p:cNvPr>
          <p:cNvGrpSpPr/>
          <p:nvPr/>
        </p:nvGrpSpPr>
        <p:grpSpPr>
          <a:xfrm>
            <a:off x="1870713" y="7780734"/>
            <a:ext cx="3086100" cy="3086100"/>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78" name="TextBox 7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9" name="Group 79">
            <a:extLst>
              <a:ext uri="{C183D7F6-B498-43B3-948B-1728B52AA6E4}">
                <adec:decorative xmlns:adec="http://schemas.microsoft.com/office/drawing/2017/decorative" val="1"/>
              </a:ext>
            </a:extLst>
          </p:cNvPr>
          <p:cNvGrpSpPr/>
          <p:nvPr/>
        </p:nvGrpSpPr>
        <p:grpSpPr>
          <a:xfrm>
            <a:off x="110224" y="3397532"/>
            <a:ext cx="3959036" cy="3959036"/>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1" name="TextBox 8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2" name="Group 82">
            <a:extLst>
              <a:ext uri="{C183D7F6-B498-43B3-948B-1728B52AA6E4}">
                <adec:decorative xmlns:adec="http://schemas.microsoft.com/office/drawing/2017/decorative" val="1"/>
              </a:ext>
            </a:extLst>
          </p:cNvPr>
          <p:cNvGrpSpPr/>
          <p:nvPr/>
        </p:nvGrpSpPr>
        <p:grpSpPr>
          <a:xfrm>
            <a:off x="14843286" y="5399234"/>
            <a:ext cx="3086100" cy="3086100"/>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4" name="TextBox 8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5" name="Group 85">
            <a:extLst>
              <a:ext uri="{C183D7F6-B498-43B3-948B-1728B52AA6E4}">
                <adec:decorative xmlns:adec="http://schemas.microsoft.com/office/drawing/2017/decorative" val="1"/>
              </a:ext>
            </a:extLst>
          </p:cNvPr>
          <p:cNvGrpSpPr/>
          <p:nvPr/>
        </p:nvGrpSpPr>
        <p:grpSpPr>
          <a:xfrm>
            <a:off x="13931897" y="4661804"/>
            <a:ext cx="1246555" cy="124655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7" name="TextBox 8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8" name="Group 88">
            <a:extLst>
              <a:ext uri="{C183D7F6-B498-43B3-948B-1728B52AA6E4}">
                <adec:decorative xmlns:adec="http://schemas.microsoft.com/office/drawing/2017/decorative" val="1"/>
              </a:ext>
            </a:extLst>
          </p:cNvPr>
          <p:cNvGrpSpPr/>
          <p:nvPr/>
        </p:nvGrpSpPr>
        <p:grpSpPr>
          <a:xfrm>
            <a:off x="16386336" y="9123589"/>
            <a:ext cx="1246555" cy="124655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90" name="TextBox 9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1" name="Group 91">
            <a:extLst>
              <a:ext uri="{C183D7F6-B498-43B3-948B-1728B52AA6E4}">
                <adec:decorative xmlns:adec="http://schemas.microsoft.com/office/drawing/2017/decorative" val="1"/>
              </a:ext>
            </a:extLst>
          </p:cNvPr>
          <p:cNvGrpSpPr/>
          <p:nvPr/>
        </p:nvGrpSpPr>
        <p:grpSpPr>
          <a:xfrm>
            <a:off x="16454801" y="3787585"/>
            <a:ext cx="1246555" cy="1246555"/>
            <a:chOff x="0" y="0"/>
            <a:chExt cx="812800" cy="812800"/>
          </a:xfrm>
        </p:grpSpPr>
        <p:sp>
          <p:nvSpPr>
            <p:cNvPr id="92" name="Freeform 9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93" name="TextBox 9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4" name="Group 94">
            <a:extLst>
              <a:ext uri="{C183D7F6-B498-43B3-948B-1728B52AA6E4}">
                <adec:decorative xmlns:adec="http://schemas.microsoft.com/office/drawing/2017/decorative" val="1"/>
              </a:ext>
            </a:extLst>
          </p:cNvPr>
          <p:cNvGrpSpPr/>
          <p:nvPr/>
        </p:nvGrpSpPr>
        <p:grpSpPr>
          <a:xfrm>
            <a:off x="3906427" y="964625"/>
            <a:ext cx="1913503" cy="1913503"/>
            <a:chOff x="0" y="0"/>
            <a:chExt cx="812800" cy="812800"/>
          </a:xfrm>
        </p:grpSpPr>
        <p:sp>
          <p:nvSpPr>
            <p:cNvPr id="95" name="Freeform 9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96" name="TextBox 9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7" name="Group 97">
            <a:extLst>
              <a:ext uri="{C183D7F6-B498-43B3-948B-1728B52AA6E4}">
                <adec:decorative xmlns:adec="http://schemas.microsoft.com/office/drawing/2017/decorative" val="1"/>
              </a:ext>
            </a:extLst>
          </p:cNvPr>
          <p:cNvGrpSpPr/>
          <p:nvPr/>
        </p:nvGrpSpPr>
        <p:grpSpPr>
          <a:xfrm>
            <a:off x="3616263" y="3071260"/>
            <a:ext cx="1246555" cy="1246555"/>
            <a:chOff x="0" y="0"/>
            <a:chExt cx="812800" cy="812800"/>
          </a:xfrm>
        </p:grpSpPr>
        <p:sp>
          <p:nvSpPr>
            <p:cNvPr id="98" name="Freeform 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99" name="TextBox 9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0" name="Group 100">
            <a:extLst>
              <a:ext uri="{C183D7F6-B498-43B3-948B-1728B52AA6E4}">
                <adec:decorative xmlns:adec="http://schemas.microsoft.com/office/drawing/2017/decorative" val="1"/>
              </a:ext>
            </a:extLst>
          </p:cNvPr>
          <p:cNvGrpSpPr/>
          <p:nvPr/>
        </p:nvGrpSpPr>
        <p:grpSpPr>
          <a:xfrm>
            <a:off x="433658" y="7646052"/>
            <a:ext cx="1246555" cy="1246555"/>
            <a:chOff x="0" y="0"/>
            <a:chExt cx="812800" cy="812800"/>
          </a:xfrm>
        </p:grpSpPr>
        <p:sp>
          <p:nvSpPr>
            <p:cNvPr id="101" name="Freeform 10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02" name="TextBox 10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3">
            <a:extLst>
              <a:ext uri="{C183D7F6-B498-43B3-948B-1728B52AA6E4}">
                <adec:decorative xmlns:adec="http://schemas.microsoft.com/office/drawing/2017/decorative" val="1"/>
              </a:ext>
            </a:extLst>
          </p:cNvPr>
          <p:cNvGrpSpPr/>
          <p:nvPr/>
        </p:nvGrpSpPr>
        <p:grpSpPr>
          <a:xfrm>
            <a:off x="2921579" y="-218248"/>
            <a:ext cx="1246555" cy="1246555"/>
            <a:chOff x="0" y="0"/>
            <a:chExt cx="812800" cy="812800"/>
          </a:xfrm>
        </p:grpSpPr>
        <p:sp>
          <p:nvSpPr>
            <p:cNvPr id="104" name="Freeform 10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05" name="TextBox 10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106">
            <a:extLst>
              <a:ext uri="{C183D7F6-B498-43B3-948B-1728B52AA6E4}">
                <adec:decorative xmlns:adec="http://schemas.microsoft.com/office/drawing/2017/decorative" val="1"/>
              </a:ext>
            </a:extLst>
          </p:cNvPr>
          <p:cNvGrpSpPr/>
          <p:nvPr/>
        </p:nvGrpSpPr>
        <p:grpSpPr>
          <a:xfrm>
            <a:off x="5819930" y="-218248"/>
            <a:ext cx="1246555" cy="1246555"/>
            <a:chOff x="0" y="0"/>
            <a:chExt cx="812800" cy="812800"/>
          </a:xfrm>
        </p:grpSpPr>
        <p:sp>
          <p:nvSpPr>
            <p:cNvPr id="107" name="Freeform 10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08" name="TextBox 10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09">
            <a:extLst>
              <a:ext uri="{C183D7F6-B498-43B3-948B-1728B52AA6E4}">
                <adec:decorative xmlns:adec="http://schemas.microsoft.com/office/drawing/2017/decorative" val="1"/>
              </a:ext>
            </a:extLst>
          </p:cNvPr>
          <p:cNvGrpSpPr/>
          <p:nvPr/>
        </p:nvGrpSpPr>
        <p:grpSpPr>
          <a:xfrm>
            <a:off x="2597354" y="2525203"/>
            <a:ext cx="816409" cy="816409"/>
            <a:chOff x="0" y="0"/>
            <a:chExt cx="812800" cy="812800"/>
          </a:xfrm>
        </p:grpSpPr>
        <p:sp>
          <p:nvSpPr>
            <p:cNvPr id="110" name="Freeform 1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11" name="TextBox 1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12">
            <a:extLst>
              <a:ext uri="{C183D7F6-B498-43B3-948B-1728B52AA6E4}">
                <adec:decorative xmlns:adec="http://schemas.microsoft.com/office/drawing/2017/decorative" val="1"/>
              </a:ext>
            </a:extLst>
          </p:cNvPr>
          <p:cNvGrpSpPr/>
          <p:nvPr/>
        </p:nvGrpSpPr>
        <p:grpSpPr>
          <a:xfrm>
            <a:off x="3413763" y="6942284"/>
            <a:ext cx="816409" cy="816409"/>
            <a:chOff x="0" y="0"/>
            <a:chExt cx="812800" cy="812800"/>
          </a:xfrm>
        </p:grpSpPr>
        <p:sp>
          <p:nvSpPr>
            <p:cNvPr id="113" name="Freeform 1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14" name="TextBox 1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15">
            <a:extLst>
              <a:ext uri="{C183D7F6-B498-43B3-948B-1728B52AA6E4}">
                <adec:decorative xmlns:adec="http://schemas.microsoft.com/office/drawing/2017/decorative" val="1"/>
              </a:ext>
            </a:extLst>
          </p:cNvPr>
          <p:cNvGrpSpPr/>
          <p:nvPr/>
        </p:nvGrpSpPr>
        <p:grpSpPr>
          <a:xfrm>
            <a:off x="212291" y="2878128"/>
            <a:ext cx="816409" cy="816409"/>
            <a:chOff x="0" y="0"/>
            <a:chExt cx="812800" cy="812800"/>
          </a:xfrm>
        </p:grpSpPr>
        <p:sp>
          <p:nvSpPr>
            <p:cNvPr id="116" name="Freeform 1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17" name="TextBox 1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18">
            <a:extLst>
              <a:ext uri="{C183D7F6-B498-43B3-948B-1728B52AA6E4}">
                <adec:decorative xmlns:adec="http://schemas.microsoft.com/office/drawing/2017/decorative" val="1"/>
              </a:ext>
            </a:extLst>
          </p:cNvPr>
          <p:cNvGrpSpPr/>
          <p:nvPr/>
        </p:nvGrpSpPr>
        <p:grpSpPr>
          <a:xfrm>
            <a:off x="9913671" y="801678"/>
            <a:ext cx="816409" cy="816409"/>
            <a:chOff x="0" y="0"/>
            <a:chExt cx="812800" cy="812800"/>
          </a:xfrm>
        </p:grpSpPr>
        <p:sp>
          <p:nvSpPr>
            <p:cNvPr id="119" name="Freeform 1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20" name="TextBox 1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21">
            <a:extLst>
              <a:ext uri="{C183D7F6-B498-43B3-948B-1728B52AA6E4}">
                <adec:decorative xmlns:adec="http://schemas.microsoft.com/office/drawing/2017/decorative" val="1"/>
              </a:ext>
            </a:extLst>
          </p:cNvPr>
          <p:cNvGrpSpPr/>
          <p:nvPr/>
        </p:nvGrpSpPr>
        <p:grpSpPr>
          <a:xfrm>
            <a:off x="6493822" y="1209883"/>
            <a:ext cx="816409" cy="816409"/>
            <a:chOff x="0" y="0"/>
            <a:chExt cx="812800" cy="812800"/>
          </a:xfrm>
        </p:grpSpPr>
        <p:sp>
          <p:nvSpPr>
            <p:cNvPr id="122" name="Freeform 1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23" name="TextBox 1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4" name="Group 124">
            <a:extLst>
              <a:ext uri="{C183D7F6-B498-43B3-948B-1728B52AA6E4}">
                <adec:decorative xmlns:adec="http://schemas.microsoft.com/office/drawing/2017/decorative" val="1"/>
              </a:ext>
            </a:extLst>
          </p:cNvPr>
          <p:cNvGrpSpPr/>
          <p:nvPr/>
        </p:nvGrpSpPr>
        <p:grpSpPr>
          <a:xfrm>
            <a:off x="15104565" y="4012003"/>
            <a:ext cx="816409" cy="816409"/>
            <a:chOff x="0" y="0"/>
            <a:chExt cx="812800" cy="812800"/>
          </a:xfrm>
        </p:grpSpPr>
        <p:sp>
          <p:nvSpPr>
            <p:cNvPr id="125" name="Freeform 1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26" name="TextBox 1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7" name="Group 127">
            <a:extLst>
              <a:ext uri="{C183D7F6-B498-43B3-948B-1728B52AA6E4}">
                <adec:decorative xmlns:adec="http://schemas.microsoft.com/office/drawing/2017/decorative" val="1"/>
              </a:ext>
            </a:extLst>
          </p:cNvPr>
          <p:cNvGrpSpPr/>
          <p:nvPr/>
        </p:nvGrpSpPr>
        <p:grpSpPr>
          <a:xfrm>
            <a:off x="15286468" y="8729810"/>
            <a:ext cx="816409" cy="816409"/>
            <a:chOff x="0" y="0"/>
            <a:chExt cx="812800" cy="812800"/>
          </a:xfrm>
        </p:grpSpPr>
        <p:sp>
          <p:nvSpPr>
            <p:cNvPr id="128" name="Freeform 1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29" name="TextBox 1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0" name="Group 130">
            <a:extLst>
              <a:ext uri="{C183D7F6-B498-43B3-948B-1728B52AA6E4}">
                <adec:decorative xmlns:adec="http://schemas.microsoft.com/office/drawing/2017/decorative" val="1"/>
              </a:ext>
            </a:extLst>
          </p:cNvPr>
          <p:cNvGrpSpPr/>
          <p:nvPr/>
        </p:nvGrpSpPr>
        <p:grpSpPr>
          <a:xfrm>
            <a:off x="620495" y="9163356"/>
            <a:ext cx="816409" cy="816409"/>
            <a:chOff x="0" y="0"/>
            <a:chExt cx="812800" cy="812800"/>
          </a:xfrm>
        </p:grpSpPr>
        <p:sp>
          <p:nvSpPr>
            <p:cNvPr id="131" name="Freeform 1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32" name="TextBox 1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3" name="Group 133">
            <a:extLst>
              <a:ext uri="{C183D7F6-B498-43B3-948B-1728B52AA6E4}">
                <adec:decorative xmlns:adec="http://schemas.microsoft.com/office/drawing/2017/decorative" val="1"/>
              </a:ext>
            </a:extLst>
          </p:cNvPr>
          <p:cNvGrpSpPr/>
          <p:nvPr/>
        </p:nvGrpSpPr>
        <p:grpSpPr>
          <a:xfrm>
            <a:off x="13854158" y="6994630"/>
            <a:ext cx="816409" cy="816409"/>
            <a:chOff x="0" y="0"/>
            <a:chExt cx="812800" cy="812800"/>
          </a:xfrm>
        </p:grpSpPr>
        <p:sp>
          <p:nvSpPr>
            <p:cNvPr id="134" name="Freeform 1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35" name="TextBox 13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7" name="Title 135">
            <a:extLst>
              <a:ext uri="{FF2B5EF4-FFF2-40B4-BE49-F238E27FC236}">
                <a16:creationId xmlns:a16="http://schemas.microsoft.com/office/drawing/2014/main" id="{15451BC4-82A1-DF97-FCC2-E8DB3A2E5B0A}"/>
              </a:ext>
            </a:extLst>
          </p:cNvPr>
          <p:cNvSpPr txBox="1">
            <a:spLocks noGrp="1"/>
          </p:cNvSpPr>
          <p:nvPr>
            <p:ph type="title" idx="4294967295"/>
          </p:nvPr>
        </p:nvSpPr>
        <p:spPr>
          <a:xfrm>
            <a:off x="457200" y="-1143000"/>
            <a:ext cx="17830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err="1">
                <a:ln>
                  <a:noFill/>
                </a:ln>
                <a:solidFill>
                  <a:schemeClr val="tx1"/>
                </a:solidFill>
                <a:effectLst/>
                <a:uLnTx/>
                <a:uFillTx/>
                <a:latin typeface="+mj-lt"/>
                <a:ea typeface="+mj-ea"/>
                <a:cs typeface="+mj-cs"/>
              </a:rPr>
              <a:t>Beispiel</a:t>
            </a:r>
            <a:r>
              <a:rPr kumimoji="0" lang="en-GB" sz="4400" b="0" i="0" u="none" strike="noStrike" kern="1200" cap="none" spc="0" normalizeH="0" baseline="0" noProof="0" dirty="0">
                <a:ln>
                  <a:noFill/>
                </a:ln>
                <a:solidFill>
                  <a:schemeClr val="tx1"/>
                </a:solidFill>
                <a:effectLst/>
                <a:uLnTx/>
                <a:uFillTx/>
                <a:latin typeface="+mj-lt"/>
                <a:ea typeface="+mj-ea"/>
                <a:cs typeface="+mj-cs"/>
              </a:rPr>
              <a:t> Bubbles 2: </a:t>
            </a:r>
            <a:r>
              <a:rPr kumimoji="0" lang="de-DE" sz="4400" b="0" i="0" u="none" strike="noStrike" kern="1200" cap="none" spc="0" normalizeH="0" baseline="0" noProof="0" dirty="0">
                <a:ln>
                  <a:noFill/>
                </a:ln>
                <a:solidFill>
                  <a:schemeClr val="tx1"/>
                </a:solidFill>
                <a:effectLst/>
                <a:uLnTx/>
                <a:uFillTx/>
                <a:latin typeface="+mj-lt"/>
                <a:ea typeface="+mj-ea"/>
                <a:cs typeface="+mj-cs"/>
              </a:rPr>
              <a:t>Grafik einer nachdenklichen Person, die in einer Bubble steht. Um sie herum sind farbige Kreise: Kreise in der Bubble sind pink, Kreise außerhalb blau.</a:t>
            </a:r>
            <a:endParaRPr kumimoji="0" lang="en-A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Freeform 2" descr="Inside Bubble">
            <a:extLst>
              <a:ext uri="{C183D7F6-B498-43B3-948B-1728B52AA6E4}">
                <adec:decorative xmlns:adec="http://schemas.microsoft.com/office/drawing/2017/decorative" val="0"/>
              </a:ext>
            </a:extLst>
          </p:cNvPr>
          <p:cNvSpPr/>
          <p:nvPr/>
        </p:nvSpPr>
        <p:spPr>
          <a:xfrm>
            <a:off x="8291696" y="5399234"/>
            <a:ext cx="1704608" cy="4887766"/>
          </a:xfrm>
          <a:custGeom>
            <a:avLst/>
            <a:gdLst/>
            <a:ahLst/>
            <a:cxnLst/>
            <a:rect l="l" t="t" r="r" b="b"/>
            <a:pathLst>
              <a:path w="1704608" h="4887766">
                <a:moveTo>
                  <a:pt x="0" y="0"/>
                </a:moveTo>
                <a:lnTo>
                  <a:pt x="1704608" y="0"/>
                </a:lnTo>
                <a:lnTo>
                  <a:pt x="1704608" y="4887766"/>
                </a:lnTo>
                <a:lnTo>
                  <a:pt x="0" y="48877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T"/>
          </a:p>
        </p:txBody>
      </p:sp>
      <p:sp>
        <p:nvSpPr>
          <p:cNvPr id="136" name="TextBox 136">
            <a:extLst>
              <a:ext uri="{C183D7F6-B498-43B3-948B-1728B52AA6E4}">
                <adec:decorative xmlns:adec="http://schemas.microsoft.com/office/drawing/2017/decorative" val="0"/>
              </a:ext>
            </a:extLst>
          </p:cNvPr>
          <p:cNvSpPr txBox="1"/>
          <p:nvPr/>
        </p:nvSpPr>
        <p:spPr>
          <a:xfrm rot="21126426">
            <a:off x="11352049" y="5493601"/>
            <a:ext cx="1830864" cy="878523"/>
          </a:xfrm>
          <a:prstGeom prst="rect">
            <a:avLst/>
          </a:prstGeom>
        </p:spPr>
        <p:txBody>
          <a:bodyPr lIns="0" tIns="0" rIns="0" bIns="0" rtlCol="0" anchor="t">
            <a:spAutoFit/>
          </a:bodyPr>
          <a:lstStyle/>
          <a:p>
            <a:pPr marL="0" lvl="0" indent="0" algn="ctr">
              <a:lnSpc>
                <a:spcPts val="4909"/>
              </a:lnSpc>
              <a:spcBef>
                <a:spcPct val="0"/>
              </a:spcBef>
            </a:pPr>
            <a:r>
              <a:rPr lang="en-US" sz="3506" u="none" strike="noStrike" dirty="0" err="1">
                <a:solidFill>
                  <a:srgbClr val="FFFFFF"/>
                </a:solidFill>
                <a:latin typeface="Roboto"/>
                <a:ea typeface="Roboto"/>
                <a:cs typeface="Roboto"/>
                <a:sym typeface="Roboto"/>
              </a:rPr>
              <a:t>GymTok</a:t>
            </a:r>
            <a:endParaRPr lang="en-US" sz="3506" u="none" strike="noStrike" dirty="0">
              <a:solidFill>
                <a:srgbClr val="FFFFFF"/>
              </a:solidFill>
              <a:latin typeface="Roboto"/>
              <a:ea typeface="Roboto"/>
              <a:cs typeface="Roboto"/>
              <a:sym typeface="Roboto"/>
            </a:endParaRPr>
          </a:p>
        </p:txBody>
      </p:sp>
      <p:sp>
        <p:nvSpPr>
          <p:cNvPr id="137" name="TextBox 137">
            <a:extLst>
              <a:ext uri="{C183D7F6-B498-43B3-948B-1728B52AA6E4}">
                <adec:decorative xmlns:adec="http://schemas.microsoft.com/office/drawing/2017/decorative" val="0"/>
              </a:ext>
            </a:extLst>
          </p:cNvPr>
          <p:cNvSpPr txBox="1"/>
          <p:nvPr/>
        </p:nvSpPr>
        <p:spPr>
          <a:xfrm>
            <a:off x="7772400" y="2811222"/>
            <a:ext cx="2063490" cy="913530"/>
          </a:xfrm>
          <a:prstGeom prst="rect">
            <a:avLst/>
          </a:prstGeom>
        </p:spPr>
        <p:txBody>
          <a:bodyPr lIns="0" tIns="0" rIns="0" bIns="0" rtlCol="0" anchor="t">
            <a:spAutoFit/>
          </a:bodyPr>
          <a:lstStyle/>
          <a:p>
            <a:pPr marL="0" lvl="0" indent="0" algn="ctr">
              <a:lnSpc>
                <a:spcPts val="5270"/>
              </a:lnSpc>
              <a:spcBef>
                <a:spcPct val="0"/>
              </a:spcBef>
            </a:pPr>
            <a:r>
              <a:rPr lang="en-US" sz="3764" u="none" strike="noStrike" dirty="0" err="1">
                <a:solidFill>
                  <a:srgbClr val="FFFFFF"/>
                </a:solidFill>
                <a:latin typeface="Roboto"/>
                <a:ea typeface="Roboto"/>
                <a:cs typeface="Roboto"/>
                <a:sym typeface="Roboto"/>
              </a:rPr>
              <a:t>FoodTok</a:t>
            </a:r>
            <a:endParaRPr lang="en-US" sz="3764" u="none" strike="noStrike" dirty="0">
              <a:solidFill>
                <a:srgbClr val="FFFFFF"/>
              </a:solidFill>
              <a:latin typeface="Roboto"/>
              <a:ea typeface="Roboto"/>
              <a:cs typeface="Roboto"/>
              <a:sym typeface="Roboto"/>
            </a:endParaRPr>
          </a:p>
        </p:txBody>
      </p:sp>
      <p:sp>
        <p:nvSpPr>
          <p:cNvPr id="138" name="TextBox 138">
            <a:extLst>
              <a:ext uri="{C183D7F6-B498-43B3-948B-1728B52AA6E4}">
                <adec:decorative xmlns:adec="http://schemas.microsoft.com/office/drawing/2017/decorative" val="0"/>
              </a:ext>
            </a:extLst>
          </p:cNvPr>
          <p:cNvSpPr txBox="1"/>
          <p:nvPr/>
        </p:nvSpPr>
        <p:spPr>
          <a:xfrm rot="733469">
            <a:off x="5268417" y="6326808"/>
            <a:ext cx="2648787" cy="1163731"/>
          </a:xfrm>
          <a:prstGeom prst="rect">
            <a:avLst/>
          </a:prstGeom>
        </p:spPr>
        <p:txBody>
          <a:bodyPr lIns="0" tIns="0" rIns="0" bIns="0" rtlCol="0" anchor="t">
            <a:spAutoFit/>
          </a:bodyPr>
          <a:lstStyle/>
          <a:p>
            <a:pPr marL="0" lvl="0" indent="0" algn="ctr">
              <a:lnSpc>
                <a:spcPts val="6383"/>
              </a:lnSpc>
              <a:spcBef>
                <a:spcPct val="0"/>
              </a:spcBef>
            </a:pPr>
            <a:r>
              <a:rPr lang="en-US" sz="4559" u="none" strike="noStrike" dirty="0" err="1">
                <a:solidFill>
                  <a:srgbClr val="FFFFFF"/>
                </a:solidFill>
                <a:latin typeface="Roboto"/>
                <a:ea typeface="Roboto"/>
                <a:cs typeface="Roboto"/>
                <a:sym typeface="Roboto"/>
              </a:rPr>
              <a:t>AlphaTok</a:t>
            </a:r>
            <a:endParaRPr lang="en-US" sz="4559" u="none" strike="noStrike" dirty="0">
              <a:solidFill>
                <a:srgbClr val="FFFFFF"/>
              </a:solidFill>
              <a:latin typeface="Roboto"/>
              <a:ea typeface="Roboto"/>
              <a:cs typeface="Roboto"/>
              <a:sym typeface="Roboto"/>
            </a:endParaRPr>
          </a:p>
        </p:txBody>
      </p:sp>
      <p:sp>
        <p:nvSpPr>
          <p:cNvPr id="139" name="TextBox 139">
            <a:extLst>
              <a:ext uri="{C183D7F6-B498-43B3-948B-1728B52AA6E4}">
                <adec:decorative xmlns:adec="http://schemas.microsoft.com/office/drawing/2017/decorative" val="0"/>
              </a:ext>
            </a:extLst>
          </p:cNvPr>
          <p:cNvSpPr txBox="1"/>
          <p:nvPr/>
        </p:nvSpPr>
        <p:spPr>
          <a:xfrm rot="21410952">
            <a:off x="10330350" y="8072812"/>
            <a:ext cx="2109350" cy="1117209"/>
          </a:xfrm>
          <a:prstGeom prst="rect">
            <a:avLst/>
          </a:prstGeom>
        </p:spPr>
        <p:txBody>
          <a:bodyPr lIns="0" tIns="0" rIns="0" bIns="0" rtlCol="0" anchor="t">
            <a:spAutoFit/>
          </a:bodyPr>
          <a:lstStyle/>
          <a:p>
            <a:pPr marL="0" lvl="0" indent="0" algn="ctr">
              <a:lnSpc>
                <a:spcPts val="4961"/>
              </a:lnSpc>
              <a:spcBef>
                <a:spcPct val="0"/>
              </a:spcBef>
            </a:pPr>
            <a:r>
              <a:rPr lang="en-US" sz="3543" u="none" strike="noStrike" dirty="0" err="1">
                <a:solidFill>
                  <a:srgbClr val="FFFFFF"/>
                </a:solidFill>
                <a:latin typeface="Roboto"/>
                <a:ea typeface="Roboto"/>
                <a:cs typeface="Roboto"/>
                <a:sym typeface="Roboto"/>
              </a:rPr>
              <a:t>MoneyTok</a:t>
            </a:r>
            <a:r>
              <a:rPr lang="en-US" sz="3543" u="none" strike="noStrike" dirty="0">
                <a:solidFill>
                  <a:srgbClr val="FFFFFF"/>
                </a:solidFill>
                <a:latin typeface="Roboto"/>
                <a:ea typeface="Roboto"/>
                <a:cs typeface="Roboto"/>
                <a:sym typeface="Roboto"/>
              </a:rPr>
              <a:t> </a:t>
            </a:r>
          </a:p>
        </p:txBody>
      </p:sp>
      <p:sp>
        <p:nvSpPr>
          <p:cNvPr id="3" name="Freeform 3" descr="Outside Bubble">
            <a:extLst>
              <a:ext uri="{C183D7F6-B498-43B3-948B-1728B52AA6E4}">
                <adec:decorative xmlns:adec="http://schemas.microsoft.com/office/drawing/2017/decorative" val="0"/>
              </a:ext>
            </a:extLst>
          </p:cNvPr>
          <p:cNvSpPr/>
          <p:nvPr/>
        </p:nvSpPr>
        <p:spPr>
          <a:xfrm>
            <a:off x="4132558" y="1192749"/>
            <a:ext cx="9959342" cy="9909546"/>
          </a:xfrm>
          <a:custGeom>
            <a:avLst/>
            <a:gdLst/>
            <a:ahLst/>
            <a:cxnLst/>
            <a:rect l="l" t="t" r="r" b="b"/>
            <a:pathLst>
              <a:path w="9959342" h="9909546">
                <a:moveTo>
                  <a:pt x="0" y="0"/>
                </a:moveTo>
                <a:lnTo>
                  <a:pt x="9959342" y="0"/>
                </a:lnTo>
                <a:lnTo>
                  <a:pt x="9959342" y="9909546"/>
                </a:lnTo>
                <a:lnTo>
                  <a:pt x="0" y="9909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T"/>
          </a:p>
        </p:txBody>
      </p:sp>
      <p:sp>
        <p:nvSpPr>
          <p:cNvPr id="141" name="TextBox 141">
            <a:extLst>
              <a:ext uri="{C183D7F6-B498-43B3-948B-1728B52AA6E4}">
                <adec:decorative xmlns:adec="http://schemas.microsoft.com/office/drawing/2017/decorative" val="0"/>
              </a:ext>
            </a:extLst>
          </p:cNvPr>
          <p:cNvSpPr txBox="1"/>
          <p:nvPr/>
        </p:nvSpPr>
        <p:spPr>
          <a:xfrm rot="876338">
            <a:off x="395813" y="4763197"/>
            <a:ext cx="3162662" cy="1397343"/>
          </a:xfrm>
          <a:prstGeom prst="rect">
            <a:avLst/>
          </a:prstGeom>
        </p:spPr>
        <p:txBody>
          <a:bodyPr lIns="0" tIns="0" rIns="0" bIns="0" rtlCol="0" anchor="t">
            <a:spAutoFit/>
          </a:bodyPr>
          <a:lstStyle/>
          <a:p>
            <a:pPr marL="0" lvl="0" indent="0" algn="ctr">
              <a:lnSpc>
                <a:spcPts val="7501"/>
              </a:lnSpc>
              <a:spcBef>
                <a:spcPct val="0"/>
              </a:spcBef>
            </a:pPr>
            <a:r>
              <a:rPr lang="en-US" sz="5358" u="none" strike="noStrike" dirty="0" err="1">
                <a:solidFill>
                  <a:srgbClr val="FFFFFF"/>
                </a:solidFill>
                <a:latin typeface="Roboto"/>
                <a:ea typeface="Roboto"/>
                <a:cs typeface="Roboto"/>
                <a:sym typeface="Roboto"/>
              </a:rPr>
              <a:t>QueerTok</a:t>
            </a:r>
            <a:endParaRPr lang="en-US" sz="5358" u="none" strike="noStrike" dirty="0">
              <a:solidFill>
                <a:srgbClr val="FFFFFF"/>
              </a:solidFill>
              <a:latin typeface="Roboto"/>
              <a:ea typeface="Roboto"/>
              <a:cs typeface="Roboto"/>
              <a:sym typeface="Roboto"/>
            </a:endParaRPr>
          </a:p>
        </p:txBody>
      </p:sp>
      <p:sp>
        <p:nvSpPr>
          <p:cNvPr id="140" name="TextBox 140">
            <a:extLst>
              <a:ext uri="{C183D7F6-B498-43B3-948B-1728B52AA6E4}">
                <adec:decorative xmlns:adec="http://schemas.microsoft.com/office/drawing/2017/decorative" val="0"/>
              </a:ext>
            </a:extLst>
          </p:cNvPr>
          <p:cNvSpPr txBox="1"/>
          <p:nvPr/>
        </p:nvSpPr>
        <p:spPr>
          <a:xfrm rot="639008">
            <a:off x="15059906" y="1314237"/>
            <a:ext cx="2743252" cy="1230636"/>
          </a:xfrm>
          <a:prstGeom prst="rect">
            <a:avLst/>
          </a:prstGeom>
        </p:spPr>
        <p:txBody>
          <a:bodyPr lIns="0" tIns="0" rIns="0" bIns="0" rtlCol="0" anchor="t">
            <a:spAutoFit/>
          </a:bodyPr>
          <a:lstStyle/>
          <a:p>
            <a:pPr marL="0" lvl="0" indent="0" algn="ctr">
              <a:lnSpc>
                <a:spcPts val="6943"/>
              </a:lnSpc>
              <a:spcBef>
                <a:spcPct val="0"/>
              </a:spcBef>
            </a:pPr>
            <a:r>
              <a:rPr lang="en-US" sz="4959" u="none" strike="noStrike" dirty="0" err="1">
                <a:solidFill>
                  <a:srgbClr val="FFFFFF"/>
                </a:solidFill>
                <a:latin typeface="Roboto"/>
                <a:ea typeface="Roboto"/>
                <a:cs typeface="Roboto"/>
                <a:sym typeface="Roboto"/>
              </a:rPr>
              <a:t>MomTok</a:t>
            </a:r>
            <a:endParaRPr lang="en-US" sz="4959" u="none" strike="noStrike" dirty="0">
              <a:solidFill>
                <a:srgbClr val="FFFFFF"/>
              </a:solidFill>
              <a:latin typeface="Roboto"/>
              <a:ea typeface="Roboto"/>
              <a:cs typeface="Roboto"/>
              <a:sym typeface="Roboto"/>
            </a:endParaRPr>
          </a:p>
        </p:txBody>
      </p:sp>
      <p:sp>
        <p:nvSpPr>
          <p:cNvPr id="142" name="TextBox 142">
            <a:extLst>
              <a:ext uri="{C183D7F6-B498-43B3-948B-1728B52AA6E4}">
                <adec:decorative xmlns:adec="http://schemas.microsoft.com/office/drawing/2017/decorative" val="0"/>
              </a:ext>
            </a:extLst>
          </p:cNvPr>
          <p:cNvSpPr txBox="1"/>
          <p:nvPr/>
        </p:nvSpPr>
        <p:spPr>
          <a:xfrm>
            <a:off x="14888879" y="6385904"/>
            <a:ext cx="3085306" cy="1483098"/>
          </a:xfrm>
          <a:prstGeom prst="rect">
            <a:avLst/>
          </a:prstGeom>
        </p:spPr>
        <p:txBody>
          <a:bodyPr lIns="0" tIns="0" rIns="0" bIns="0" rtlCol="0" anchor="t">
            <a:spAutoFit/>
          </a:bodyPr>
          <a:lstStyle/>
          <a:p>
            <a:pPr marL="0" lvl="0" indent="0" algn="ctr">
              <a:lnSpc>
                <a:spcPts val="5963"/>
              </a:lnSpc>
              <a:spcBef>
                <a:spcPct val="0"/>
              </a:spcBef>
            </a:pPr>
            <a:r>
              <a:rPr lang="en-US" sz="4259" dirty="0">
                <a:solidFill>
                  <a:srgbClr val="FFFFFF"/>
                </a:solidFill>
                <a:latin typeface="Roboto"/>
                <a:ea typeface="Roboto"/>
                <a:cs typeface="Roboto"/>
                <a:sym typeface="Roboto"/>
              </a:rPr>
              <a:t>D</a:t>
            </a:r>
            <a:r>
              <a:rPr lang="en-US" sz="4259" u="none" strike="noStrike" dirty="0">
                <a:solidFill>
                  <a:srgbClr val="FFFFFF"/>
                </a:solidFill>
                <a:latin typeface="Roboto"/>
                <a:ea typeface="Roboto"/>
                <a:cs typeface="Roboto"/>
                <a:sym typeface="Roboto"/>
              </a:rPr>
              <a:t>isability</a:t>
            </a:r>
            <a:br>
              <a:rPr lang="en-US" sz="4259" u="none" strike="noStrike" dirty="0">
                <a:solidFill>
                  <a:srgbClr val="FFFFFF"/>
                </a:solidFill>
                <a:latin typeface="Roboto"/>
                <a:ea typeface="Roboto"/>
                <a:cs typeface="Roboto"/>
                <a:sym typeface="Roboto"/>
              </a:rPr>
            </a:br>
            <a:r>
              <a:rPr lang="en-US" sz="4259" u="none" strike="noStrike" dirty="0">
                <a:solidFill>
                  <a:srgbClr val="FFFFFF"/>
                </a:solidFill>
                <a:latin typeface="Roboto"/>
                <a:ea typeface="Roboto"/>
                <a:cs typeface="Roboto"/>
                <a:sym typeface="Roboto"/>
              </a:rPr>
              <a:t>Tok</a:t>
            </a:r>
          </a:p>
        </p:txBody>
      </p:sp>
      <p:sp>
        <p:nvSpPr>
          <p:cNvPr id="143" name="TextBox 143">
            <a:extLst>
              <a:ext uri="{C183D7F6-B498-43B3-948B-1728B52AA6E4}">
                <adec:decorative xmlns:adec="http://schemas.microsoft.com/office/drawing/2017/decorative" val="0"/>
              </a:ext>
            </a:extLst>
          </p:cNvPr>
          <p:cNvSpPr txBox="1"/>
          <p:nvPr/>
        </p:nvSpPr>
        <p:spPr>
          <a:xfrm>
            <a:off x="13091749" y="8984177"/>
            <a:ext cx="1652200" cy="741779"/>
          </a:xfrm>
          <a:prstGeom prst="rect">
            <a:avLst/>
          </a:prstGeom>
        </p:spPr>
        <p:txBody>
          <a:bodyPr lIns="0" tIns="0" rIns="0" bIns="0" rtlCol="0" anchor="t">
            <a:spAutoFit/>
          </a:bodyPr>
          <a:lstStyle/>
          <a:p>
            <a:pPr marL="0" lvl="0" indent="0" algn="ctr">
              <a:lnSpc>
                <a:spcPts val="4001"/>
              </a:lnSpc>
              <a:spcBef>
                <a:spcPct val="0"/>
              </a:spcBef>
            </a:pPr>
            <a:r>
              <a:rPr lang="en-US" sz="2858" u="none" strike="noStrike" dirty="0" err="1">
                <a:solidFill>
                  <a:srgbClr val="FFFFFF"/>
                </a:solidFill>
                <a:latin typeface="Roboto"/>
                <a:ea typeface="Roboto"/>
                <a:cs typeface="Roboto"/>
                <a:sym typeface="Roboto"/>
              </a:rPr>
              <a:t>CleanTok</a:t>
            </a:r>
            <a:endParaRPr lang="en-US" sz="2858" u="none" strike="noStrike" dirty="0">
              <a:solidFill>
                <a:srgbClr val="FFFFFF"/>
              </a:solidFill>
              <a:latin typeface="Roboto"/>
              <a:ea typeface="Roboto"/>
              <a:cs typeface="Roboto"/>
              <a:sym typeface="Roboto"/>
            </a:endParaRPr>
          </a:p>
        </p:txBody>
      </p:sp>
      <p:sp>
        <p:nvSpPr>
          <p:cNvPr id="144" name="TextBox 144">
            <a:extLst>
              <a:ext uri="{C183D7F6-B498-43B3-948B-1728B52AA6E4}">
                <adec:decorative xmlns:adec="http://schemas.microsoft.com/office/drawing/2017/decorative" val="0"/>
              </a:ext>
            </a:extLst>
          </p:cNvPr>
          <p:cNvSpPr txBox="1"/>
          <p:nvPr/>
        </p:nvSpPr>
        <p:spPr>
          <a:xfrm rot="538325">
            <a:off x="4196100" y="1482119"/>
            <a:ext cx="1264982" cy="731604"/>
          </a:xfrm>
          <a:prstGeom prst="rect">
            <a:avLst/>
          </a:prstGeom>
        </p:spPr>
        <p:txBody>
          <a:bodyPr lIns="0" tIns="0" rIns="0" bIns="0" rtlCol="0" anchor="t">
            <a:spAutoFit/>
          </a:bodyPr>
          <a:lstStyle/>
          <a:p>
            <a:pPr marL="0" lvl="0" indent="0" algn="ctr">
              <a:lnSpc>
                <a:spcPts val="4909"/>
              </a:lnSpc>
              <a:spcBef>
                <a:spcPct val="0"/>
              </a:spcBef>
            </a:pPr>
            <a:r>
              <a:rPr lang="en-US" sz="3506" u="none" strike="noStrike" dirty="0">
                <a:solidFill>
                  <a:srgbClr val="FFFFFF"/>
                </a:solidFill>
                <a:latin typeface="Roboto"/>
                <a:ea typeface="Roboto"/>
                <a:cs typeface="Roboto"/>
                <a:sym typeface="Roboto"/>
              </a:rPr>
              <a:t>News</a:t>
            </a:r>
          </a:p>
        </p:txBody>
      </p:sp>
      <p:sp>
        <p:nvSpPr>
          <p:cNvPr id="145" name="TextBox 145">
            <a:extLst>
              <a:ext uri="{C183D7F6-B498-43B3-948B-1728B52AA6E4}">
                <adec:decorative xmlns:adec="http://schemas.microsoft.com/office/drawing/2017/decorative" val="0"/>
              </a:ext>
            </a:extLst>
          </p:cNvPr>
          <p:cNvSpPr txBox="1"/>
          <p:nvPr/>
        </p:nvSpPr>
        <p:spPr>
          <a:xfrm rot="216120">
            <a:off x="1977144" y="8973464"/>
            <a:ext cx="2873239" cy="1253765"/>
          </a:xfrm>
          <a:prstGeom prst="rect">
            <a:avLst/>
          </a:prstGeom>
        </p:spPr>
        <p:txBody>
          <a:bodyPr lIns="0" tIns="0" rIns="0" bIns="0" rtlCol="0" anchor="t">
            <a:spAutoFit/>
          </a:bodyPr>
          <a:lstStyle/>
          <a:p>
            <a:pPr marL="0" lvl="0" indent="0" algn="ctr">
              <a:lnSpc>
                <a:spcPts val="5683"/>
              </a:lnSpc>
              <a:spcBef>
                <a:spcPct val="0"/>
              </a:spcBef>
            </a:pPr>
            <a:r>
              <a:rPr lang="en-US" sz="4059" u="none" strike="noStrike" dirty="0" err="1">
                <a:solidFill>
                  <a:srgbClr val="FFFFFF"/>
                </a:solidFill>
                <a:latin typeface="Roboto"/>
                <a:ea typeface="Roboto"/>
                <a:cs typeface="Roboto"/>
                <a:sym typeface="Roboto"/>
              </a:rPr>
              <a:t>TherapyTok</a:t>
            </a:r>
            <a:r>
              <a:rPr lang="en-US" sz="4059" u="none" strike="noStrike" dirty="0">
                <a:solidFill>
                  <a:srgbClr val="FFFFFF"/>
                </a:solidFill>
                <a:latin typeface="Roboto"/>
                <a:ea typeface="Roboto"/>
                <a:cs typeface="Roboto"/>
                <a:sym typeface="Roboto"/>
              </a:rPr>
              <a:t> </a:t>
            </a:r>
          </a:p>
        </p:txBody>
      </p:sp>
      <p:sp>
        <p:nvSpPr>
          <p:cNvPr id="146" name="TextBox 146">
            <a:extLst>
              <a:ext uri="{C183D7F6-B498-43B3-948B-1728B52AA6E4}">
                <adec:decorative xmlns:adec="http://schemas.microsoft.com/office/drawing/2017/decorative" val="0"/>
              </a:ext>
            </a:extLst>
          </p:cNvPr>
          <p:cNvSpPr txBox="1"/>
          <p:nvPr/>
        </p:nvSpPr>
        <p:spPr>
          <a:xfrm rot="-642548">
            <a:off x="11345948" y="240066"/>
            <a:ext cx="2708992" cy="1335622"/>
          </a:xfrm>
          <a:prstGeom prst="rect">
            <a:avLst/>
          </a:prstGeom>
        </p:spPr>
        <p:txBody>
          <a:bodyPr lIns="0" tIns="0" rIns="0" bIns="0" rtlCol="0" anchor="t">
            <a:spAutoFit/>
          </a:bodyPr>
          <a:lstStyle/>
          <a:p>
            <a:pPr marL="0" lvl="0" indent="0" algn="ctr">
              <a:lnSpc>
                <a:spcPts val="5403"/>
              </a:lnSpc>
              <a:spcBef>
                <a:spcPct val="0"/>
              </a:spcBef>
            </a:pPr>
            <a:r>
              <a:rPr lang="en-US" sz="3859" u="none" strike="noStrike" dirty="0">
                <a:solidFill>
                  <a:srgbClr val="FFFFFF"/>
                </a:solidFill>
                <a:latin typeface="Roboto"/>
                <a:ea typeface="Roboto"/>
                <a:cs typeface="Roboto"/>
                <a:sym typeface="Roboto"/>
              </a:rPr>
              <a:t>Body</a:t>
            </a:r>
            <a:br>
              <a:rPr lang="en-US" sz="3859" u="none" strike="noStrike" dirty="0">
                <a:solidFill>
                  <a:srgbClr val="FFFFFF"/>
                </a:solidFill>
                <a:latin typeface="Roboto"/>
                <a:ea typeface="Roboto"/>
                <a:cs typeface="Roboto"/>
                <a:sym typeface="Roboto"/>
              </a:rPr>
            </a:br>
            <a:r>
              <a:rPr lang="en-US" sz="3859" u="none" strike="noStrike" dirty="0">
                <a:solidFill>
                  <a:srgbClr val="FFFFFF"/>
                </a:solidFill>
                <a:latin typeface="Roboto"/>
                <a:ea typeface="Roboto"/>
                <a:cs typeface="Roboto"/>
                <a:sym typeface="Roboto"/>
              </a:rPr>
              <a:t>positivity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C183D7F6-B498-43B3-948B-1728B52AA6E4}">
                <adec:decorative xmlns:adec="http://schemas.microsoft.com/office/drawing/2017/decorative" val="1"/>
              </a:ext>
            </a:extLst>
          </p:cNvPr>
          <p:cNvGrpSpPr/>
          <p:nvPr/>
        </p:nvGrpSpPr>
        <p:grpSpPr>
          <a:xfrm>
            <a:off x="5396217" y="3397532"/>
            <a:ext cx="1745968" cy="174596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6" name="TextBox 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 name="Group 7">
            <a:extLst>
              <a:ext uri="{C183D7F6-B498-43B3-948B-1728B52AA6E4}">
                <adec:decorative xmlns:adec="http://schemas.microsoft.com/office/drawing/2017/decorative" val="1"/>
              </a:ext>
            </a:extLst>
          </p:cNvPr>
          <p:cNvGrpSpPr/>
          <p:nvPr/>
        </p:nvGrpSpPr>
        <p:grpSpPr>
          <a:xfrm>
            <a:off x="7488248" y="1938656"/>
            <a:ext cx="2544414" cy="254441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5148446" y="5246519"/>
            <a:ext cx="3086100" cy="308610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12" name="TextBox 12"/>
            <p:cNvSpPr txBox="1"/>
            <p:nvPr/>
          </p:nvSpPr>
          <p:spPr>
            <a:xfrm>
              <a:off x="76200" y="0"/>
              <a:ext cx="660400" cy="736600"/>
            </a:xfrm>
            <a:prstGeom prst="rect">
              <a:avLst/>
            </a:prstGeom>
          </p:spPr>
          <p:txBody>
            <a:bodyPr lIns="50800" tIns="50800" rIns="50800" bIns="50800" rtlCol="0" anchor="ctr"/>
            <a:lstStyle/>
            <a:p>
              <a:pPr marL="0" lvl="0" indent="0" algn="ctr">
                <a:lnSpc>
                  <a:spcPts val="5203"/>
                </a:lnSpc>
                <a:spcBef>
                  <a:spcPct val="0"/>
                </a:spcBef>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9457587" y="4270516"/>
            <a:ext cx="1313668" cy="131366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15" name="TextBox 1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6" name="Group 16">
            <a:extLst>
              <a:ext uri="{C183D7F6-B498-43B3-948B-1728B52AA6E4}">
                <adec:decorative xmlns:adec="http://schemas.microsoft.com/office/drawing/2017/decorative" val="1"/>
              </a:ext>
            </a:extLst>
          </p:cNvPr>
          <p:cNvGrpSpPr/>
          <p:nvPr/>
        </p:nvGrpSpPr>
        <p:grpSpPr>
          <a:xfrm>
            <a:off x="10771255" y="3397532"/>
            <a:ext cx="1048329" cy="1048329"/>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18" name="TextBox 1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9" name="Group 19">
            <a:extLst>
              <a:ext uri="{C183D7F6-B498-43B3-948B-1728B52AA6E4}">
                <adec:decorative xmlns:adec="http://schemas.microsoft.com/office/drawing/2017/decorative" val="1"/>
              </a:ext>
            </a:extLst>
          </p:cNvPr>
          <p:cNvGrpSpPr/>
          <p:nvPr/>
        </p:nvGrpSpPr>
        <p:grpSpPr>
          <a:xfrm>
            <a:off x="10300573" y="7320341"/>
            <a:ext cx="2251220" cy="2251220"/>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21" name="TextBox 2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2" name="Group 22">
            <a:extLst>
              <a:ext uri="{C183D7F6-B498-43B3-948B-1728B52AA6E4}">
                <adec:decorative xmlns:adec="http://schemas.microsoft.com/office/drawing/2017/decorative" val="1"/>
              </a:ext>
            </a:extLst>
          </p:cNvPr>
          <p:cNvGrpSpPr/>
          <p:nvPr/>
        </p:nvGrpSpPr>
        <p:grpSpPr>
          <a:xfrm>
            <a:off x="11160048" y="4757054"/>
            <a:ext cx="2145846" cy="214584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24" name="TextBox 24"/>
            <p:cNvSpPr txBox="1"/>
            <p:nvPr/>
          </p:nvSpPr>
          <p:spPr>
            <a:xfrm>
              <a:off x="76200" y="9525"/>
              <a:ext cx="660400" cy="727075"/>
            </a:xfrm>
            <a:prstGeom prst="rect">
              <a:avLst/>
            </a:prstGeom>
          </p:spPr>
          <p:txBody>
            <a:bodyPr lIns="50800" tIns="50800" rIns="50800" bIns="50800" rtlCol="0" anchor="ctr"/>
            <a:lstStyle/>
            <a:p>
              <a:pPr marL="0" lvl="0" indent="0" algn="ctr">
                <a:lnSpc>
                  <a:spcPts val="4694"/>
                </a:lnSpc>
                <a:spcBef>
                  <a:spcPct val="0"/>
                </a:spcBef>
              </a:pPr>
              <a:endParaRPr/>
            </a:p>
          </p:txBody>
        </p:sp>
      </p:grpSp>
      <p:grpSp>
        <p:nvGrpSpPr>
          <p:cNvPr id="25" name="Group 25">
            <a:extLst>
              <a:ext uri="{C183D7F6-B498-43B3-948B-1728B52AA6E4}">
                <adec:decorative xmlns:adec="http://schemas.microsoft.com/office/drawing/2017/decorative" val="1"/>
              </a:ext>
            </a:extLst>
          </p:cNvPr>
          <p:cNvGrpSpPr/>
          <p:nvPr/>
        </p:nvGrpSpPr>
        <p:grpSpPr>
          <a:xfrm>
            <a:off x="7350668" y="8312913"/>
            <a:ext cx="1313668" cy="131366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27" name="TextBox 2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8" name="Group 28">
            <a:extLst>
              <a:ext uri="{C183D7F6-B498-43B3-948B-1728B52AA6E4}">
                <adec:decorative xmlns:adec="http://schemas.microsoft.com/office/drawing/2017/decorative" val="1"/>
              </a:ext>
            </a:extLst>
          </p:cNvPr>
          <p:cNvGrpSpPr/>
          <p:nvPr/>
        </p:nvGrpSpPr>
        <p:grpSpPr>
          <a:xfrm>
            <a:off x="7514003" y="4486666"/>
            <a:ext cx="1313668" cy="131366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0" name="TextBox 3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1" name="Group 31">
            <a:extLst>
              <a:ext uri="{C183D7F6-B498-43B3-948B-1728B52AA6E4}">
                <adec:decorative xmlns:adec="http://schemas.microsoft.com/office/drawing/2017/decorative" val="1"/>
              </a:ext>
            </a:extLst>
          </p:cNvPr>
          <p:cNvGrpSpPr/>
          <p:nvPr/>
        </p:nvGrpSpPr>
        <p:grpSpPr>
          <a:xfrm>
            <a:off x="10043929" y="6012085"/>
            <a:ext cx="982545" cy="982545"/>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3" name="TextBox 3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4" name="Group 34">
            <a:extLst>
              <a:ext uri="{C183D7F6-B498-43B3-948B-1728B52AA6E4}">
                <adec:decorative xmlns:adec="http://schemas.microsoft.com/office/drawing/2017/decorative" val="1"/>
              </a:ext>
            </a:extLst>
          </p:cNvPr>
          <p:cNvGrpSpPr/>
          <p:nvPr/>
        </p:nvGrpSpPr>
        <p:grpSpPr>
          <a:xfrm>
            <a:off x="9614421" y="8969747"/>
            <a:ext cx="859016" cy="859016"/>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6" name="TextBox 3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7" name="Group 37">
            <a:extLst>
              <a:ext uri="{C183D7F6-B498-43B3-948B-1728B52AA6E4}">
                <adec:decorative xmlns:adec="http://schemas.microsoft.com/office/drawing/2017/decorative" val="1"/>
              </a:ext>
            </a:extLst>
          </p:cNvPr>
          <p:cNvGrpSpPr/>
          <p:nvPr/>
        </p:nvGrpSpPr>
        <p:grpSpPr>
          <a:xfrm>
            <a:off x="6210680" y="8729810"/>
            <a:ext cx="977133" cy="977133"/>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39" name="TextBox 3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0" name="Group 40">
            <a:extLst>
              <a:ext uri="{C183D7F6-B498-43B3-948B-1728B52AA6E4}">
                <adec:decorative xmlns:adec="http://schemas.microsoft.com/office/drawing/2017/decorative" val="1"/>
              </a:ext>
            </a:extLst>
          </p:cNvPr>
          <p:cNvGrpSpPr/>
          <p:nvPr/>
        </p:nvGrpSpPr>
        <p:grpSpPr>
          <a:xfrm>
            <a:off x="12377387" y="7024778"/>
            <a:ext cx="651422" cy="651422"/>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2" name="TextBox 4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3" name="Group 43">
            <a:extLst>
              <a:ext uri="{C183D7F6-B498-43B3-948B-1728B52AA6E4}">
                <adec:decorative xmlns:adec="http://schemas.microsoft.com/office/drawing/2017/decorative" val="1"/>
              </a:ext>
            </a:extLst>
          </p:cNvPr>
          <p:cNvGrpSpPr/>
          <p:nvPr/>
        </p:nvGrpSpPr>
        <p:grpSpPr>
          <a:xfrm>
            <a:off x="6699247" y="2593710"/>
            <a:ext cx="651422" cy="651422"/>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5" name="TextBox 4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6" name="Group 46">
            <a:extLst>
              <a:ext uri="{C183D7F6-B498-43B3-948B-1728B52AA6E4}">
                <adec:decorative xmlns:adec="http://schemas.microsoft.com/office/drawing/2017/decorative" val="1"/>
              </a:ext>
            </a:extLst>
          </p:cNvPr>
          <p:cNvGrpSpPr/>
          <p:nvPr/>
        </p:nvGrpSpPr>
        <p:grpSpPr>
          <a:xfrm>
            <a:off x="4956813" y="5000942"/>
            <a:ext cx="651422" cy="651422"/>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48" name="TextBox 4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49" name="Group 49">
            <a:extLst>
              <a:ext uri="{C183D7F6-B498-43B3-948B-1728B52AA6E4}">
                <adec:decorative xmlns:adec="http://schemas.microsoft.com/office/drawing/2017/decorative" val="1"/>
              </a:ext>
            </a:extLst>
          </p:cNvPr>
          <p:cNvGrpSpPr/>
          <p:nvPr/>
        </p:nvGrpSpPr>
        <p:grpSpPr>
          <a:xfrm>
            <a:off x="10239382" y="2427317"/>
            <a:ext cx="859016" cy="859016"/>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1" name="TextBox 5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2" name="Group 52">
            <a:extLst>
              <a:ext uri="{C183D7F6-B498-43B3-948B-1728B52AA6E4}">
                <adec:decorative xmlns:adec="http://schemas.microsoft.com/office/drawing/2017/decorative" val="1"/>
              </a:ext>
            </a:extLst>
          </p:cNvPr>
          <p:cNvGrpSpPr/>
          <p:nvPr/>
        </p:nvGrpSpPr>
        <p:grpSpPr>
          <a:xfrm>
            <a:off x="12046151" y="4010383"/>
            <a:ext cx="651422" cy="651422"/>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4" name="TextBox 5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5" name="Group 55">
            <a:extLst>
              <a:ext uri="{C183D7F6-B498-43B3-948B-1728B52AA6E4}">
                <adec:decorative xmlns:adec="http://schemas.microsoft.com/office/drawing/2017/decorative" val="1"/>
              </a:ext>
            </a:extLst>
          </p:cNvPr>
          <p:cNvGrpSpPr/>
          <p:nvPr/>
        </p:nvGrpSpPr>
        <p:grpSpPr>
          <a:xfrm>
            <a:off x="9587961" y="7423255"/>
            <a:ext cx="651422" cy="651422"/>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6C4"/>
            </a:solidFill>
          </p:spPr>
          <p:txBody>
            <a:bodyPr/>
            <a:lstStyle/>
            <a:p>
              <a:endParaRPr lang="en-AT"/>
            </a:p>
          </p:txBody>
        </p:sp>
        <p:sp>
          <p:nvSpPr>
            <p:cNvPr id="57" name="TextBox 5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8" name="Group 58">
            <a:extLst>
              <a:ext uri="{C183D7F6-B498-43B3-948B-1728B52AA6E4}">
                <adec:decorative xmlns:adec="http://schemas.microsoft.com/office/drawing/2017/decorative" val="1"/>
              </a:ext>
            </a:extLst>
          </p:cNvPr>
          <p:cNvGrpSpPr/>
          <p:nvPr/>
        </p:nvGrpSpPr>
        <p:grpSpPr>
          <a:xfrm>
            <a:off x="-907831" y="-747218"/>
            <a:ext cx="3551836" cy="3551836"/>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60" name="TextBox 6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1" name="Group 61">
            <a:extLst>
              <a:ext uri="{C183D7F6-B498-43B3-948B-1728B52AA6E4}">
                <adec:decorative xmlns:adec="http://schemas.microsoft.com/office/drawing/2017/decorative" val="1"/>
              </a:ext>
            </a:extLst>
          </p:cNvPr>
          <p:cNvGrpSpPr/>
          <p:nvPr/>
        </p:nvGrpSpPr>
        <p:grpSpPr>
          <a:xfrm>
            <a:off x="7066485" y="-1724219"/>
            <a:ext cx="3086100" cy="3086100"/>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63" name="TextBox 6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4" name="Group 64">
            <a:extLst>
              <a:ext uri="{C183D7F6-B498-43B3-948B-1728B52AA6E4}">
                <adec:decorative xmlns:adec="http://schemas.microsoft.com/office/drawing/2017/decorative" val="1"/>
              </a:ext>
            </a:extLst>
          </p:cNvPr>
          <p:cNvGrpSpPr/>
          <p:nvPr/>
        </p:nvGrpSpPr>
        <p:grpSpPr>
          <a:xfrm>
            <a:off x="14455698" y="-35991"/>
            <a:ext cx="3712936" cy="3712936"/>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66" name="TextBox 6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7" name="Group 67">
            <a:extLst>
              <a:ext uri="{C183D7F6-B498-43B3-948B-1728B52AA6E4}">
                <adec:decorative xmlns:adec="http://schemas.microsoft.com/office/drawing/2017/decorative" val="1"/>
              </a:ext>
            </a:extLst>
          </p:cNvPr>
          <p:cNvGrpSpPr/>
          <p:nvPr/>
        </p:nvGrpSpPr>
        <p:grpSpPr>
          <a:xfrm>
            <a:off x="13424013" y="2763828"/>
            <a:ext cx="1246555" cy="1246555"/>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69" name="TextBox 6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0" name="Group 70">
            <a:extLst>
              <a:ext uri="{C183D7F6-B498-43B3-948B-1728B52AA6E4}">
                <adec:decorative xmlns:adec="http://schemas.microsoft.com/office/drawing/2017/decorative" val="1"/>
              </a:ext>
            </a:extLst>
          </p:cNvPr>
          <p:cNvGrpSpPr/>
          <p:nvPr/>
        </p:nvGrpSpPr>
        <p:grpSpPr>
          <a:xfrm>
            <a:off x="13027058" y="8399284"/>
            <a:ext cx="1809677" cy="1809677"/>
            <a:chOff x="0" y="0"/>
            <a:chExt cx="812800" cy="812800"/>
          </a:xfrm>
        </p:grpSpPr>
        <p:sp>
          <p:nvSpPr>
            <p:cNvPr id="71" name="Freeform 7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72" name="TextBox 7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3" name="Group 73">
            <a:extLst>
              <a:ext uri="{C183D7F6-B498-43B3-948B-1728B52AA6E4}">
                <adec:decorative xmlns:adec="http://schemas.microsoft.com/office/drawing/2017/decorative" val="1"/>
              </a:ext>
            </a:extLst>
          </p:cNvPr>
          <p:cNvGrpSpPr/>
          <p:nvPr/>
        </p:nvGrpSpPr>
        <p:grpSpPr>
          <a:xfrm>
            <a:off x="11160048" y="-741372"/>
            <a:ext cx="3086100" cy="3086100"/>
            <a:chOff x="0" y="0"/>
            <a:chExt cx="812800" cy="812800"/>
          </a:xfrm>
        </p:grpSpPr>
        <p:sp>
          <p:nvSpPr>
            <p:cNvPr id="74" name="Freeform 7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75" name="TextBox 7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76" name="Group 76">
            <a:extLst>
              <a:ext uri="{C183D7F6-B498-43B3-948B-1728B52AA6E4}">
                <adec:decorative xmlns:adec="http://schemas.microsoft.com/office/drawing/2017/decorative" val="1"/>
              </a:ext>
            </a:extLst>
          </p:cNvPr>
          <p:cNvGrpSpPr/>
          <p:nvPr/>
        </p:nvGrpSpPr>
        <p:grpSpPr>
          <a:xfrm>
            <a:off x="1870713" y="7780734"/>
            <a:ext cx="3086100" cy="3086100"/>
            <a:chOff x="0" y="0"/>
            <a:chExt cx="812800" cy="812800"/>
          </a:xfrm>
        </p:grpSpPr>
        <p:sp>
          <p:nvSpPr>
            <p:cNvPr id="77" name="Freeform 7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78" name="TextBox 78"/>
            <p:cNvSpPr txBox="1"/>
            <p:nvPr/>
          </p:nvSpPr>
          <p:spPr>
            <a:xfrm>
              <a:off x="76200" y="-76200"/>
              <a:ext cx="660400" cy="812800"/>
            </a:xfrm>
            <a:prstGeom prst="rect">
              <a:avLst/>
            </a:prstGeom>
          </p:spPr>
          <p:txBody>
            <a:bodyPr lIns="50800" tIns="50800" rIns="50800" bIns="50800" rtlCol="0" anchor="ctr"/>
            <a:lstStyle/>
            <a:p>
              <a:pPr marL="0" lvl="0" indent="0" algn="ctr">
                <a:lnSpc>
                  <a:spcPts val="10505"/>
                </a:lnSpc>
                <a:spcBef>
                  <a:spcPct val="0"/>
                </a:spcBef>
              </a:pPr>
              <a:endParaRPr/>
            </a:p>
          </p:txBody>
        </p:sp>
      </p:grpSp>
      <p:grpSp>
        <p:nvGrpSpPr>
          <p:cNvPr id="79" name="Group 79">
            <a:extLst>
              <a:ext uri="{C183D7F6-B498-43B3-948B-1728B52AA6E4}">
                <adec:decorative xmlns:adec="http://schemas.microsoft.com/office/drawing/2017/decorative" val="1"/>
              </a:ext>
            </a:extLst>
          </p:cNvPr>
          <p:cNvGrpSpPr/>
          <p:nvPr/>
        </p:nvGrpSpPr>
        <p:grpSpPr>
          <a:xfrm>
            <a:off x="110224" y="3419717"/>
            <a:ext cx="3959036" cy="3959036"/>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1" name="TextBox 8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2" name="Group 82">
            <a:extLst>
              <a:ext uri="{C183D7F6-B498-43B3-948B-1728B52AA6E4}">
                <adec:decorative xmlns:adec="http://schemas.microsoft.com/office/drawing/2017/decorative" val="1"/>
              </a:ext>
            </a:extLst>
          </p:cNvPr>
          <p:cNvGrpSpPr/>
          <p:nvPr/>
        </p:nvGrpSpPr>
        <p:grpSpPr>
          <a:xfrm>
            <a:off x="14843286" y="5399234"/>
            <a:ext cx="3086100" cy="3086100"/>
            <a:chOff x="0" y="0"/>
            <a:chExt cx="812800" cy="812800"/>
          </a:xfrm>
        </p:grpSpPr>
        <p:sp>
          <p:nvSpPr>
            <p:cNvPr id="83" name="Freeform 8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4" name="TextBox 8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5" name="Group 85">
            <a:extLst>
              <a:ext uri="{C183D7F6-B498-43B3-948B-1728B52AA6E4}">
                <adec:decorative xmlns:adec="http://schemas.microsoft.com/office/drawing/2017/decorative" val="1"/>
              </a:ext>
            </a:extLst>
          </p:cNvPr>
          <p:cNvGrpSpPr/>
          <p:nvPr/>
        </p:nvGrpSpPr>
        <p:grpSpPr>
          <a:xfrm>
            <a:off x="13931897" y="4661804"/>
            <a:ext cx="1246555" cy="1246555"/>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87" name="TextBox 8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88" name="Group 88">
            <a:extLst>
              <a:ext uri="{C183D7F6-B498-43B3-948B-1728B52AA6E4}">
                <adec:decorative xmlns:adec="http://schemas.microsoft.com/office/drawing/2017/decorative" val="1"/>
              </a:ext>
            </a:extLst>
          </p:cNvPr>
          <p:cNvGrpSpPr/>
          <p:nvPr/>
        </p:nvGrpSpPr>
        <p:grpSpPr>
          <a:xfrm>
            <a:off x="16386336" y="9123589"/>
            <a:ext cx="1246555" cy="1246555"/>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90" name="TextBox 9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1" name="Group 91">
            <a:extLst>
              <a:ext uri="{C183D7F6-B498-43B3-948B-1728B52AA6E4}">
                <adec:decorative xmlns:adec="http://schemas.microsoft.com/office/drawing/2017/decorative" val="1"/>
              </a:ext>
            </a:extLst>
          </p:cNvPr>
          <p:cNvGrpSpPr/>
          <p:nvPr/>
        </p:nvGrpSpPr>
        <p:grpSpPr>
          <a:xfrm>
            <a:off x="16454801" y="3787585"/>
            <a:ext cx="1246555" cy="1246555"/>
            <a:chOff x="0" y="0"/>
            <a:chExt cx="812800" cy="812800"/>
          </a:xfrm>
        </p:grpSpPr>
        <p:sp>
          <p:nvSpPr>
            <p:cNvPr id="92" name="Freeform 9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93" name="TextBox 9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4" name="Group 94">
            <a:extLst>
              <a:ext uri="{C183D7F6-B498-43B3-948B-1728B52AA6E4}">
                <adec:decorative xmlns:adec="http://schemas.microsoft.com/office/drawing/2017/decorative" val="1"/>
              </a:ext>
            </a:extLst>
          </p:cNvPr>
          <p:cNvGrpSpPr/>
          <p:nvPr/>
        </p:nvGrpSpPr>
        <p:grpSpPr>
          <a:xfrm>
            <a:off x="3906427" y="964625"/>
            <a:ext cx="1913503" cy="1913503"/>
            <a:chOff x="0" y="0"/>
            <a:chExt cx="812800" cy="812800"/>
          </a:xfrm>
        </p:grpSpPr>
        <p:sp>
          <p:nvSpPr>
            <p:cNvPr id="95" name="Freeform 9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96" name="TextBox 9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97" name="Group 97">
            <a:extLst>
              <a:ext uri="{C183D7F6-B498-43B3-948B-1728B52AA6E4}">
                <adec:decorative xmlns:adec="http://schemas.microsoft.com/office/drawing/2017/decorative" val="1"/>
              </a:ext>
            </a:extLst>
          </p:cNvPr>
          <p:cNvGrpSpPr/>
          <p:nvPr/>
        </p:nvGrpSpPr>
        <p:grpSpPr>
          <a:xfrm>
            <a:off x="3806763" y="3071260"/>
            <a:ext cx="1246555" cy="1246555"/>
            <a:chOff x="0" y="0"/>
            <a:chExt cx="812800" cy="812800"/>
          </a:xfrm>
        </p:grpSpPr>
        <p:sp>
          <p:nvSpPr>
            <p:cNvPr id="98" name="Freeform 9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99" name="TextBox 9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0" name="Group 100">
            <a:extLst>
              <a:ext uri="{C183D7F6-B498-43B3-948B-1728B52AA6E4}">
                <adec:decorative xmlns:adec="http://schemas.microsoft.com/office/drawing/2017/decorative" val="1"/>
              </a:ext>
            </a:extLst>
          </p:cNvPr>
          <p:cNvGrpSpPr/>
          <p:nvPr/>
        </p:nvGrpSpPr>
        <p:grpSpPr>
          <a:xfrm>
            <a:off x="433658" y="7646052"/>
            <a:ext cx="1246555" cy="1246555"/>
            <a:chOff x="0" y="0"/>
            <a:chExt cx="812800" cy="812800"/>
          </a:xfrm>
        </p:grpSpPr>
        <p:sp>
          <p:nvSpPr>
            <p:cNvPr id="101" name="Freeform 10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02" name="TextBox 10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3" name="Group 103">
            <a:extLst>
              <a:ext uri="{C183D7F6-B498-43B3-948B-1728B52AA6E4}">
                <adec:decorative xmlns:adec="http://schemas.microsoft.com/office/drawing/2017/decorative" val="1"/>
              </a:ext>
            </a:extLst>
          </p:cNvPr>
          <p:cNvGrpSpPr/>
          <p:nvPr/>
        </p:nvGrpSpPr>
        <p:grpSpPr>
          <a:xfrm>
            <a:off x="2921579" y="-218248"/>
            <a:ext cx="1246555" cy="1246555"/>
            <a:chOff x="0" y="0"/>
            <a:chExt cx="812800" cy="812800"/>
          </a:xfrm>
        </p:grpSpPr>
        <p:sp>
          <p:nvSpPr>
            <p:cNvPr id="104" name="Freeform 10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05" name="TextBox 10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6" name="Group 106">
            <a:extLst>
              <a:ext uri="{C183D7F6-B498-43B3-948B-1728B52AA6E4}">
                <adec:decorative xmlns:adec="http://schemas.microsoft.com/office/drawing/2017/decorative" val="1"/>
              </a:ext>
            </a:extLst>
          </p:cNvPr>
          <p:cNvGrpSpPr/>
          <p:nvPr/>
        </p:nvGrpSpPr>
        <p:grpSpPr>
          <a:xfrm>
            <a:off x="5819930" y="-218248"/>
            <a:ext cx="1246555" cy="1246555"/>
            <a:chOff x="0" y="0"/>
            <a:chExt cx="812800" cy="812800"/>
          </a:xfrm>
        </p:grpSpPr>
        <p:sp>
          <p:nvSpPr>
            <p:cNvPr id="107" name="Freeform 10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08" name="TextBox 108"/>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9" name="Group 109">
            <a:extLst>
              <a:ext uri="{C183D7F6-B498-43B3-948B-1728B52AA6E4}">
                <adec:decorative xmlns:adec="http://schemas.microsoft.com/office/drawing/2017/decorative" val="1"/>
              </a:ext>
            </a:extLst>
          </p:cNvPr>
          <p:cNvGrpSpPr/>
          <p:nvPr/>
        </p:nvGrpSpPr>
        <p:grpSpPr>
          <a:xfrm>
            <a:off x="2597354" y="2525203"/>
            <a:ext cx="816409" cy="816409"/>
            <a:chOff x="0" y="0"/>
            <a:chExt cx="812800" cy="812800"/>
          </a:xfrm>
        </p:grpSpPr>
        <p:sp>
          <p:nvSpPr>
            <p:cNvPr id="110" name="Freeform 1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11" name="TextBox 111"/>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2" name="Group 112">
            <a:extLst>
              <a:ext uri="{C183D7F6-B498-43B3-948B-1728B52AA6E4}">
                <adec:decorative xmlns:adec="http://schemas.microsoft.com/office/drawing/2017/decorative" val="1"/>
              </a:ext>
            </a:extLst>
          </p:cNvPr>
          <p:cNvGrpSpPr/>
          <p:nvPr/>
        </p:nvGrpSpPr>
        <p:grpSpPr>
          <a:xfrm>
            <a:off x="3413763" y="6942284"/>
            <a:ext cx="816409" cy="816409"/>
            <a:chOff x="0" y="0"/>
            <a:chExt cx="812800" cy="812800"/>
          </a:xfrm>
        </p:grpSpPr>
        <p:sp>
          <p:nvSpPr>
            <p:cNvPr id="113" name="Freeform 1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14" name="TextBox 11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5" name="Group 115">
            <a:extLst>
              <a:ext uri="{C183D7F6-B498-43B3-948B-1728B52AA6E4}">
                <adec:decorative xmlns:adec="http://schemas.microsoft.com/office/drawing/2017/decorative" val="1"/>
              </a:ext>
            </a:extLst>
          </p:cNvPr>
          <p:cNvGrpSpPr/>
          <p:nvPr/>
        </p:nvGrpSpPr>
        <p:grpSpPr>
          <a:xfrm>
            <a:off x="212291" y="2878128"/>
            <a:ext cx="816409" cy="816409"/>
            <a:chOff x="0" y="0"/>
            <a:chExt cx="812800" cy="812800"/>
          </a:xfrm>
        </p:grpSpPr>
        <p:sp>
          <p:nvSpPr>
            <p:cNvPr id="116" name="Freeform 1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17" name="TextBox 1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18" name="Group 118">
            <a:extLst>
              <a:ext uri="{C183D7F6-B498-43B3-948B-1728B52AA6E4}">
                <adec:decorative xmlns:adec="http://schemas.microsoft.com/office/drawing/2017/decorative" val="1"/>
              </a:ext>
            </a:extLst>
          </p:cNvPr>
          <p:cNvGrpSpPr/>
          <p:nvPr/>
        </p:nvGrpSpPr>
        <p:grpSpPr>
          <a:xfrm>
            <a:off x="9913671" y="801678"/>
            <a:ext cx="816409" cy="816409"/>
            <a:chOff x="0" y="0"/>
            <a:chExt cx="812800" cy="812800"/>
          </a:xfrm>
        </p:grpSpPr>
        <p:sp>
          <p:nvSpPr>
            <p:cNvPr id="119" name="Freeform 1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20" name="TextBox 1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1" name="Group 121">
            <a:extLst>
              <a:ext uri="{C183D7F6-B498-43B3-948B-1728B52AA6E4}">
                <adec:decorative xmlns:adec="http://schemas.microsoft.com/office/drawing/2017/decorative" val="1"/>
              </a:ext>
            </a:extLst>
          </p:cNvPr>
          <p:cNvGrpSpPr/>
          <p:nvPr/>
        </p:nvGrpSpPr>
        <p:grpSpPr>
          <a:xfrm>
            <a:off x="6493822" y="1209883"/>
            <a:ext cx="816409" cy="816409"/>
            <a:chOff x="0" y="0"/>
            <a:chExt cx="812800" cy="812800"/>
          </a:xfrm>
        </p:grpSpPr>
        <p:sp>
          <p:nvSpPr>
            <p:cNvPr id="122" name="Freeform 1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1B5D8"/>
            </a:solidFill>
          </p:spPr>
          <p:txBody>
            <a:bodyPr/>
            <a:lstStyle/>
            <a:p>
              <a:endParaRPr lang="en-AT"/>
            </a:p>
          </p:txBody>
        </p:sp>
        <p:sp>
          <p:nvSpPr>
            <p:cNvPr id="123" name="TextBox 1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4" name="Group 124">
            <a:extLst>
              <a:ext uri="{C183D7F6-B498-43B3-948B-1728B52AA6E4}">
                <adec:decorative xmlns:adec="http://schemas.microsoft.com/office/drawing/2017/decorative" val="1"/>
              </a:ext>
            </a:extLst>
          </p:cNvPr>
          <p:cNvGrpSpPr/>
          <p:nvPr/>
        </p:nvGrpSpPr>
        <p:grpSpPr>
          <a:xfrm>
            <a:off x="15245126" y="3862311"/>
            <a:ext cx="816409" cy="816409"/>
            <a:chOff x="0" y="0"/>
            <a:chExt cx="812800" cy="812800"/>
          </a:xfrm>
        </p:grpSpPr>
        <p:sp>
          <p:nvSpPr>
            <p:cNvPr id="125" name="Freeform 1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26" name="TextBox 1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27" name="Group 127">
            <a:extLst>
              <a:ext uri="{C183D7F6-B498-43B3-948B-1728B52AA6E4}">
                <adec:decorative xmlns:adec="http://schemas.microsoft.com/office/drawing/2017/decorative" val="1"/>
              </a:ext>
            </a:extLst>
          </p:cNvPr>
          <p:cNvGrpSpPr/>
          <p:nvPr/>
        </p:nvGrpSpPr>
        <p:grpSpPr>
          <a:xfrm>
            <a:off x="15286468" y="8729810"/>
            <a:ext cx="816409" cy="816409"/>
            <a:chOff x="0" y="0"/>
            <a:chExt cx="812800" cy="812800"/>
          </a:xfrm>
        </p:grpSpPr>
        <p:sp>
          <p:nvSpPr>
            <p:cNvPr id="128" name="Freeform 1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29" name="TextBox 12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0" name="Group 130">
            <a:extLst>
              <a:ext uri="{C183D7F6-B498-43B3-948B-1728B52AA6E4}">
                <adec:decorative xmlns:adec="http://schemas.microsoft.com/office/drawing/2017/decorative" val="1"/>
              </a:ext>
            </a:extLst>
          </p:cNvPr>
          <p:cNvGrpSpPr/>
          <p:nvPr/>
        </p:nvGrpSpPr>
        <p:grpSpPr>
          <a:xfrm>
            <a:off x="620495" y="9163356"/>
            <a:ext cx="816409" cy="816409"/>
            <a:chOff x="0" y="0"/>
            <a:chExt cx="812800" cy="812800"/>
          </a:xfrm>
        </p:grpSpPr>
        <p:sp>
          <p:nvSpPr>
            <p:cNvPr id="131" name="Freeform 1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32" name="TextBox 13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33" name="Group 133">
            <a:extLst>
              <a:ext uri="{C183D7F6-B498-43B3-948B-1728B52AA6E4}">
                <adec:decorative xmlns:adec="http://schemas.microsoft.com/office/drawing/2017/decorative" val="1"/>
              </a:ext>
            </a:extLst>
          </p:cNvPr>
          <p:cNvGrpSpPr/>
          <p:nvPr/>
        </p:nvGrpSpPr>
        <p:grpSpPr>
          <a:xfrm>
            <a:off x="13854158" y="6994630"/>
            <a:ext cx="816409" cy="816409"/>
            <a:chOff x="0" y="0"/>
            <a:chExt cx="812800" cy="812800"/>
          </a:xfrm>
        </p:grpSpPr>
        <p:sp>
          <p:nvSpPr>
            <p:cNvPr id="134" name="Freeform 1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34B61"/>
            </a:solidFill>
          </p:spPr>
          <p:txBody>
            <a:bodyPr/>
            <a:lstStyle/>
            <a:p>
              <a:endParaRPr lang="en-AT"/>
            </a:p>
          </p:txBody>
        </p:sp>
        <p:sp>
          <p:nvSpPr>
            <p:cNvPr id="135" name="TextBox 13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46" name="Title 135">
            <a:extLst>
              <a:ext uri="{FF2B5EF4-FFF2-40B4-BE49-F238E27FC236}">
                <a16:creationId xmlns:a16="http://schemas.microsoft.com/office/drawing/2014/main" id="{60E5C41E-2448-1E0B-103F-A0DA57627F63}"/>
              </a:ext>
            </a:extLst>
          </p:cNvPr>
          <p:cNvSpPr txBox="1">
            <a:spLocks noGrp="1"/>
          </p:cNvSpPr>
          <p:nvPr>
            <p:ph type="title" idx="4294967295"/>
          </p:nvPr>
        </p:nvSpPr>
        <p:spPr>
          <a:xfrm>
            <a:off x="457200" y="-1143000"/>
            <a:ext cx="178308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err="1">
                <a:ln>
                  <a:noFill/>
                </a:ln>
                <a:solidFill>
                  <a:schemeClr val="tx1"/>
                </a:solidFill>
                <a:effectLst/>
                <a:uLnTx/>
                <a:uFillTx/>
                <a:latin typeface="+mj-lt"/>
                <a:ea typeface="+mj-ea"/>
                <a:cs typeface="+mj-cs"/>
              </a:rPr>
              <a:t>Beispiel</a:t>
            </a:r>
            <a:r>
              <a:rPr kumimoji="0" lang="en-GB" sz="4400" b="0" i="0" u="none" strike="noStrike" kern="1200" cap="none" spc="0" normalizeH="0" baseline="0" noProof="0" dirty="0">
                <a:ln>
                  <a:noFill/>
                </a:ln>
                <a:solidFill>
                  <a:schemeClr val="tx1"/>
                </a:solidFill>
                <a:effectLst/>
                <a:uLnTx/>
                <a:uFillTx/>
                <a:latin typeface="+mj-lt"/>
                <a:ea typeface="+mj-ea"/>
                <a:cs typeface="+mj-cs"/>
              </a:rPr>
              <a:t> Bubbles 3: </a:t>
            </a:r>
            <a:r>
              <a:rPr kumimoji="0" lang="de-DE" sz="4400" b="0" i="0" u="none" strike="noStrike" kern="1200" cap="none" spc="0" normalizeH="0" baseline="0" noProof="0" dirty="0">
                <a:ln>
                  <a:noFill/>
                </a:ln>
                <a:solidFill>
                  <a:schemeClr val="tx1"/>
                </a:solidFill>
                <a:effectLst/>
                <a:uLnTx/>
                <a:uFillTx/>
                <a:latin typeface="+mj-lt"/>
                <a:ea typeface="+mj-ea"/>
                <a:cs typeface="+mj-cs"/>
              </a:rPr>
              <a:t>Grafik einer nachdenklichen Person, die in einer Bubble steht. Um sie herum sind farbige Kreise: Kreise in der Bubble sind pink, Kreise außerhalb blau.</a:t>
            </a:r>
            <a:endParaRPr kumimoji="0" lang="en-AT"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Freeform 2" descr="Inside Bubble">
            <a:extLst>
              <a:ext uri="{C183D7F6-B498-43B3-948B-1728B52AA6E4}">
                <adec:decorative xmlns:adec="http://schemas.microsoft.com/office/drawing/2017/decorative" val="0"/>
              </a:ext>
            </a:extLst>
          </p:cNvPr>
          <p:cNvSpPr/>
          <p:nvPr/>
        </p:nvSpPr>
        <p:spPr>
          <a:xfrm>
            <a:off x="8291696" y="5399234"/>
            <a:ext cx="1704608" cy="4887766"/>
          </a:xfrm>
          <a:custGeom>
            <a:avLst/>
            <a:gdLst/>
            <a:ahLst/>
            <a:cxnLst/>
            <a:rect l="l" t="t" r="r" b="b"/>
            <a:pathLst>
              <a:path w="1704608" h="4887766">
                <a:moveTo>
                  <a:pt x="0" y="0"/>
                </a:moveTo>
                <a:lnTo>
                  <a:pt x="1704608" y="0"/>
                </a:lnTo>
                <a:lnTo>
                  <a:pt x="1704608" y="4887766"/>
                </a:lnTo>
                <a:lnTo>
                  <a:pt x="0" y="488776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T"/>
          </a:p>
        </p:txBody>
      </p:sp>
      <p:sp>
        <p:nvSpPr>
          <p:cNvPr id="138" name="TextBox 138">
            <a:extLst>
              <a:ext uri="{C183D7F6-B498-43B3-948B-1728B52AA6E4}">
                <adec:decorative xmlns:adec="http://schemas.microsoft.com/office/drawing/2017/decorative" val="0"/>
              </a:ext>
            </a:extLst>
          </p:cNvPr>
          <p:cNvSpPr txBox="1"/>
          <p:nvPr/>
        </p:nvSpPr>
        <p:spPr>
          <a:xfrm rot="21100265">
            <a:off x="10424783" y="8045856"/>
            <a:ext cx="2005187" cy="996266"/>
          </a:xfrm>
          <a:prstGeom prst="rect">
            <a:avLst/>
          </a:prstGeom>
        </p:spPr>
        <p:txBody>
          <a:bodyPr lIns="0" tIns="0" rIns="0" bIns="0" rtlCol="0" anchor="t">
            <a:spAutoFit/>
          </a:bodyPr>
          <a:lstStyle/>
          <a:p>
            <a:pPr marL="0" lvl="0" indent="0" algn="ctr">
              <a:lnSpc>
                <a:spcPts val="5203"/>
              </a:lnSpc>
              <a:spcBef>
                <a:spcPct val="0"/>
              </a:spcBef>
            </a:pPr>
            <a:r>
              <a:rPr lang="en-US" sz="3716" dirty="0" err="1">
                <a:solidFill>
                  <a:srgbClr val="FFFFFF"/>
                </a:solidFill>
                <a:latin typeface="Roboto"/>
                <a:ea typeface="Roboto"/>
                <a:cs typeface="Roboto"/>
                <a:sym typeface="Roboto"/>
              </a:rPr>
              <a:t>F</a:t>
            </a:r>
            <a:r>
              <a:rPr lang="en-US" sz="3716" u="none" strike="noStrike" dirty="0" err="1">
                <a:solidFill>
                  <a:srgbClr val="FFFFFF"/>
                </a:solidFill>
                <a:latin typeface="Roboto"/>
                <a:ea typeface="Roboto"/>
                <a:cs typeface="Roboto"/>
                <a:sym typeface="Roboto"/>
              </a:rPr>
              <a:t>armTok</a:t>
            </a:r>
            <a:endParaRPr lang="en-US" sz="3716" u="none" strike="noStrike" dirty="0">
              <a:solidFill>
                <a:srgbClr val="FFFFFF"/>
              </a:solidFill>
              <a:latin typeface="Roboto"/>
              <a:ea typeface="Roboto"/>
              <a:cs typeface="Roboto"/>
              <a:sym typeface="Roboto"/>
            </a:endParaRPr>
          </a:p>
        </p:txBody>
      </p:sp>
      <p:sp>
        <p:nvSpPr>
          <p:cNvPr id="145" name="TextBox 145">
            <a:extLst>
              <a:ext uri="{C183D7F6-B498-43B3-948B-1728B52AA6E4}">
                <adec:decorative xmlns:adec="http://schemas.microsoft.com/office/drawing/2017/decorative" val="0"/>
              </a:ext>
            </a:extLst>
          </p:cNvPr>
          <p:cNvSpPr txBox="1"/>
          <p:nvPr/>
        </p:nvSpPr>
        <p:spPr>
          <a:xfrm rot="21401942">
            <a:off x="11296128" y="5143500"/>
            <a:ext cx="1801161" cy="1490575"/>
          </a:xfrm>
          <a:prstGeom prst="rect">
            <a:avLst/>
          </a:prstGeom>
        </p:spPr>
        <p:txBody>
          <a:bodyPr lIns="0" tIns="0" rIns="0" bIns="0" rtlCol="0" anchor="t">
            <a:spAutoFit/>
          </a:bodyPr>
          <a:lstStyle/>
          <a:p>
            <a:pPr marL="0" lvl="0" indent="0" algn="ctr">
              <a:lnSpc>
                <a:spcPts val="5993"/>
              </a:lnSpc>
              <a:spcBef>
                <a:spcPct val="0"/>
              </a:spcBef>
            </a:pPr>
            <a:r>
              <a:rPr lang="en-US" sz="4280" u="none" strike="noStrike" dirty="0">
                <a:solidFill>
                  <a:srgbClr val="FFFFFF"/>
                </a:solidFill>
                <a:latin typeface="Roboto"/>
                <a:ea typeface="Roboto"/>
                <a:cs typeface="Roboto"/>
                <a:sym typeface="Roboto"/>
              </a:rPr>
              <a:t>God</a:t>
            </a:r>
            <a:br>
              <a:rPr lang="en-US" sz="4280" u="none" strike="noStrike" dirty="0">
                <a:solidFill>
                  <a:srgbClr val="FFFFFF"/>
                </a:solidFill>
                <a:latin typeface="Roboto"/>
                <a:ea typeface="Roboto"/>
                <a:cs typeface="Roboto"/>
                <a:sym typeface="Roboto"/>
              </a:rPr>
            </a:br>
            <a:r>
              <a:rPr lang="en-US" sz="4280" u="none" strike="noStrike" dirty="0">
                <a:solidFill>
                  <a:srgbClr val="FFFFFF"/>
                </a:solidFill>
                <a:latin typeface="Roboto"/>
                <a:ea typeface="Roboto"/>
                <a:cs typeface="Roboto"/>
                <a:sym typeface="Roboto"/>
              </a:rPr>
              <a:t>Tok</a:t>
            </a:r>
          </a:p>
        </p:txBody>
      </p:sp>
      <p:sp>
        <p:nvSpPr>
          <p:cNvPr id="141" name="TextBox 141">
            <a:extLst>
              <a:ext uri="{C183D7F6-B498-43B3-948B-1728B52AA6E4}">
                <adec:decorative xmlns:adec="http://schemas.microsoft.com/office/drawing/2017/decorative" val="0"/>
              </a:ext>
            </a:extLst>
          </p:cNvPr>
          <p:cNvSpPr txBox="1"/>
          <p:nvPr/>
        </p:nvSpPr>
        <p:spPr>
          <a:xfrm>
            <a:off x="7632383" y="2705100"/>
            <a:ext cx="2273617" cy="897323"/>
          </a:xfrm>
          <a:prstGeom prst="rect">
            <a:avLst/>
          </a:prstGeom>
        </p:spPr>
        <p:txBody>
          <a:bodyPr lIns="0" tIns="0" rIns="0" bIns="0" rtlCol="0" anchor="t">
            <a:spAutoFit/>
          </a:bodyPr>
          <a:lstStyle/>
          <a:p>
            <a:pPr marL="0" lvl="0" indent="0" algn="ctr">
              <a:lnSpc>
                <a:spcPts val="7241"/>
              </a:lnSpc>
              <a:spcBef>
                <a:spcPct val="0"/>
              </a:spcBef>
            </a:pPr>
            <a:r>
              <a:rPr lang="en-US" sz="5172" u="none" strike="noStrike" dirty="0" err="1">
                <a:solidFill>
                  <a:srgbClr val="FFFFFF"/>
                </a:solidFill>
                <a:latin typeface="Roboto"/>
                <a:ea typeface="Roboto"/>
                <a:cs typeface="Roboto"/>
                <a:sym typeface="Roboto"/>
              </a:rPr>
              <a:t>DogTok</a:t>
            </a:r>
            <a:endParaRPr lang="en-US" sz="5172" u="none" strike="noStrike" dirty="0">
              <a:solidFill>
                <a:srgbClr val="FFFFFF"/>
              </a:solidFill>
              <a:latin typeface="Roboto"/>
              <a:ea typeface="Roboto"/>
              <a:cs typeface="Roboto"/>
              <a:sym typeface="Roboto"/>
            </a:endParaRPr>
          </a:p>
        </p:txBody>
      </p:sp>
      <p:sp>
        <p:nvSpPr>
          <p:cNvPr id="143" name="TextBox 143">
            <a:extLst>
              <a:ext uri="{C183D7F6-B498-43B3-948B-1728B52AA6E4}">
                <adec:decorative xmlns:adec="http://schemas.microsoft.com/office/drawing/2017/decorative" val="0"/>
              </a:ext>
            </a:extLst>
          </p:cNvPr>
          <p:cNvSpPr txBox="1"/>
          <p:nvPr/>
        </p:nvSpPr>
        <p:spPr>
          <a:xfrm rot="314591">
            <a:off x="5380047" y="6337106"/>
            <a:ext cx="2330122" cy="922400"/>
          </a:xfrm>
          <a:prstGeom prst="rect">
            <a:avLst/>
          </a:prstGeom>
        </p:spPr>
        <p:txBody>
          <a:bodyPr lIns="0" tIns="0" rIns="0" bIns="0" rtlCol="0" anchor="t">
            <a:spAutoFit/>
          </a:bodyPr>
          <a:lstStyle/>
          <a:p>
            <a:pPr marL="0" lvl="0" indent="0" algn="ctr">
              <a:lnSpc>
                <a:spcPts val="7428"/>
              </a:lnSpc>
              <a:spcBef>
                <a:spcPct val="0"/>
              </a:spcBef>
            </a:pPr>
            <a:r>
              <a:rPr lang="en-US" sz="5305" u="none" strike="noStrike" dirty="0" err="1">
                <a:solidFill>
                  <a:srgbClr val="FFFFFF"/>
                </a:solidFill>
                <a:latin typeface="Roboto"/>
                <a:ea typeface="Roboto"/>
                <a:cs typeface="Roboto"/>
                <a:sym typeface="Roboto"/>
              </a:rPr>
              <a:t>GunTok</a:t>
            </a:r>
            <a:endParaRPr lang="en-US" sz="5305" u="none" strike="noStrike" dirty="0">
              <a:solidFill>
                <a:srgbClr val="FFFFFF"/>
              </a:solidFill>
              <a:latin typeface="Roboto"/>
              <a:ea typeface="Roboto"/>
              <a:cs typeface="Roboto"/>
              <a:sym typeface="Roboto"/>
            </a:endParaRPr>
          </a:p>
        </p:txBody>
      </p:sp>
      <p:sp>
        <p:nvSpPr>
          <p:cNvPr id="3" name="Freeform 3" descr="Outside Bubble">
            <a:extLst>
              <a:ext uri="{C183D7F6-B498-43B3-948B-1728B52AA6E4}">
                <adec:decorative xmlns:adec="http://schemas.microsoft.com/office/drawing/2017/decorative" val="0"/>
              </a:ext>
            </a:extLst>
          </p:cNvPr>
          <p:cNvSpPr/>
          <p:nvPr/>
        </p:nvSpPr>
        <p:spPr>
          <a:xfrm>
            <a:off x="4087948" y="1147196"/>
            <a:ext cx="9959342" cy="9909546"/>
          </a:xfrm>
          <a:custGeom>
            <a:avLst/>
            <a:gdLst/>
            <a:ahLst/>
            <a:cxnLst/>
            <a:rect l="l" t="t" r="r" b="b"/>
            <a:pathLst>
              <a:path w="9959342" h="9909546">
                <a:moveTo>
                  <a:pt x="0" y="0"/>
                </a:moveTo>
                <a:lnTo>
                  <a:pt x="9959342" y="0"/>
                </a:lnTo>
                <a:lnTo>
                  <a:pt x="9959342" y="9909545"/>
                </a:lnTo>
                <a:lnTo>
                  <a:pt x="0" y="9909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T"/>
          </a:p>
        </p:txBody>
      </p:sp>
      <p:sp>
        <p:nvSpPr>
          <p:cNvPr id="142" name="TextBox 142">
            <a:extLst>
              <a:ext uri="{C183D7F6-B498-43B3-948B-1728B52AA6E4}">
                <adec:decorative xmlns:adec="http://schemas.microsoft.com/office/drawing/2017/decorative" val="0"/>
              </a:ext>
            </a:extLst>
          </p:cNvPr>
          <p:cNvSpPr txBox="1"/>
          <p:nvPr/>
        </p:nvSpPr>
        <p:spPr>
          <a:xfrm>
            <a:off x="11490684" y="344372"/>
            <a:ext cx="2273617" cy="897323"/>
          </a:xfrm>
          <a:prstGeom prst="rect">
            <a:avLst/>
          </a:prstGeom>
        </p:spPr>
        <p:txBody>
          <a:bodyPr lIns="0" tIns="0" rIns="0" bIns="0" rtlCol="0" anchor="t">
            <a:spAutoFit/>
          </a:bodyPr>
          <a:lstStyle/>
          <a:p>
            <a:pPr marL="0" lvl="0" indent="0" algn="ctr">
              <a:lnSpc>
                <a:spcPts val="7241"/>
              </a:lnSpc>
              <a:spcBef>
                <a:spcPct val="0"/>
              </a:spcBef>
            </a:pPr>
            <a:r>
              <a:rPr lang="en-US" sz="5172" u="none" strike="noStrike" dirty="0" err="1">
                <a:solidFill>
                  <a:srgbClr val="FFFFFF"/>
                </a:solidFill>
                <a:latin typeface="Roboto"/>
                <a:ea typeface="Roboto"/>
                <a:cs typeface="Roboto"/>
                <a:sym typeface="Roboto"/>
              </a:rPr>
              <a:t>CatTok</a:t>
            </a:r>
            <a:endParaRPr lang="en-US" sz="5172" u="none" strike="noStrike" dirty="0">
              <a:solidFill>
                <a:srgbClr val="FFFFFF"/>
              </a:solidFill>
              <a:latin typeface="Roboto"/>
              <a:ea typeface="Roboto"/>
              <a:cs typeface="Roboto"/>
              <a:sym typeface="Roboto"/>
            </a:endParaRPr>
          </a:p>
        </p:txBody>
      </p:sp>
      <p:sp>
        <p:nvSpPr>
          <p:cNvPr id="136" name="TextBox 136">
            <a:extLst>
              <a:ext uri="{C183D7F6-B498-43B3-948B-1728B52AA6E4}">
                <adec:decorative xmlns:adec="http://schemas.microsoft.com/office/drawing/2017/decorative" val="0"/>
              </a:ext>
            </a:extLst>
          </p:cNvPr>
          <p:cNvSpPr txBox="1"/>
          <p:nvPr/>
        </p:nvSpPr>
        <p:spPr>
          <a:xfrm rot="21371642">
            <a:off x="14893509" y="1115746"/>
            <a:ext cx="2764122" cy="1583098"/>
          </a:xfrm>
          <a:prstGeom prst="rect">
            <a:avLst/>
          </a:prstGeom>
        </p:spPr>
        <p:txBody>
          <a:bodyPr lIns="0" tIns="0" rIns="0" bIns="0" rtlCol="0" anchor="t">
            <a:spAutoFit/>
          </a:bodyPr>
          <a:lstStyle/>
          <a:p>
            <a:pPr marL="0" lvl="0" indent="0" algn="ctr">
              <a:lnSpc>
                <a:spcPts val="10505"/>
              </a:lnSpc>
              <a:spcBef>
                <a:spcPct val="0"/>
              </a:spcBef>
            </a:pPr>
            <a:r>
              <a:rPr lang="en-US" sz="7504" u="none" strike="noStrike" dirty="0">
                <a:solidFill>
                  <a:srgbClr val="FFFFFF"/>
                </a:solidFill>
                <a:latin typeface="Roboto"/>
                <a:ea typeface="Roboto"/>
                <a:cs typeface="Roboto"/>
                <a:sym typeface="Roboto"/>
              </a:rPr>
              <a:t>News</a:t>
            </a:r>
          </a:p>
        </p:txBody>
      </p:sp>
      <p:sp>
        <p:nvSpPr>
          <p:cNvPr id="140" name="TextBox 140">
            <a:extLst>
              <a:ext uri="{C183D7F6-B498-43B3-948B-1728B52AA6E4}">
                <adec:decorative xmlns:adec="http://schemas.microsoft.com/office/drawing/2017/decorative" val="0"/>
              </a:ext>
            </a:extLst>
          </p:cNvPr>
          <p:cNvSpPr txBox="1"/>
          <p:nvPr/>
        </p:nvSpPr>
        <p:spPr>
          <a:xfrm rot="316063">
            <a:off x="108403" y="4674822"/>
            <a:ext cx="3823093" cy="1761537"/>
          </a:xfrm>
          <a:prstGeom prst="rect">
            <a:avLst/>
          </a:prstGeom>
        </p:spPr>
        <p:txBody>
          <a:bodyPr lIns="0" tIns="0" rIns="0" bIns="0" rtlCol="0" anchor="t">
            <a:spAutoFit/>
          </a:bodyPr>
          <a:lstStyle/>
          <a:p>
            <a:pPr marL="0" lvl="0" indent="0" algn="ctr">
              <a:lnSpc>
                <a:spcPts val="9082"/>
              </a:lnSpc>
              <a:spcBef>
                <a:spcPct val="0"/>
              </a:spcBef>
            </a:pPr>
            <a:r>
              <a:rPr lang="en-US" sz="6487" u="none" strike="noStrike" dirty="0" err="1">
                <a:solidFill>
                  <a:srgbClr val="FFFFFF"/>
                </a:solidFill>
                <a:latin typeface="Roboto"/>
                <a:ea typeface="Roboto"/>
                <a:cs typeface="Roboto"/>
                <a:sym typeface="Roboto"/>
              </a:rPr>
              <a:t>MusikTok</a:t>
            </a:r>
            <a:endParaRPr lang="en-US" sz="6487" u="none" strike="noStrike" dirty="0">
              <a:solidFill>
                <a:srgbClr val="FFFFFF"/>
              </a:solidFill>
              <a:latin typeface="Roboto"/>
              <a:ea typeface="Roboto"/>
              <a:cs typeface="Roboto"/>
              <a:sym typeface="Roboto"/>
            </a:endParaRPr>
          </a:p>
        </p:txBody>
      </p:sp>
      <p:sp>
        <p:nvSpPr>
          <p:cNvPr id="137" name="TextBox 137">
            <a:extLst>
              <a:ext uri="{C183D7F6-B498-43B3-948B-1728B52AA6E4}">
                <adec:decorative xmlns:adec="http://schemas.microsoft.com/office/drawing/2017/decorative" val="0"/>
              </a:ext>
            </a:extLst>
          </p:cNvPr>
          <p:cNvSpPr txBox="1"/>
          <p:nvPr/>
        </p:nvSpPr>
        <p:spPr>
          <a:xfrm rot="20935275">
            <a:off x="14893509" y="6354835"/>
            <a:ext cx="2942114" cy="1488282"/>
          </a:xfrm>
          <a:prstGeom prst="rect">
            <a:avLst/>
          </a:prstGeom>
        </p:spPr>
        <p:txBody>
          <a:bodyPr lIns="0" tIns="0" rIns="0" bIns="0" rtlCol="0" anchor="t">
            <a:spAutoFit/>
          </a:bodyPr>
          <a:lstStyle/>
          <a:p>
            <a:pPr marL="0" lvl="0" indent="0" algn="ctr">
              <a:lnSpc>
                <a:spcPts val="7241"/>
              </a:lnSpc>
              <a:spcBef>
                <a:spcPct val="0"/>
              </a:spcBef>
            </a:pPr>
            <a:r>
              <a:rPr lang="en-US" sz="5172" dirty="0" err="1">
                <a:solidFill>
                  <a:srgbClr val="FFFFFF"/>
                </a:solidFill>
                <a:latin typeface="Roboto"/>
                <a:ea typeface="Roboto"/>
                <a:cs typeface="Roboto"/>
                <a:sym typeface="Roboto"/>
              </a:rPr>
              <a:t>MovieTok</a:t>
            </a:r>
            <a:endParaRPr lang="en-US" sz="5172" dirty="0">
              <a:solidFill>
                <a:srgbClr val="FFFFFF"/>
              </a:solidFill>
              <a:latin typeface="Roboto"/>
              <a:ea typeface="Roboto"/>
              <a:cs typeface="Roboto"/>
              <a:sym typeface="Roboto"/>
            </a:endParaRPr>
          </a:p>
        </p:txBody>
      </p:sp>
      <p:sp>
        <p:nvSpPr>
          <p:cNvPr id="139" name="TextBox 139">
            <a:extLst>
              <a:ext uri="{C183D7F6-B498-43B3-948B-1728B52AA6E4}">
                <adec:decorative xmlns:adec="http://schemas.microsoft.com/office/drawing/2017/decorative" val="0"/>
              </a:ext>
            </a:extLst>
          </p:cNvPr>
          <p:cNvSpPr txBox="1"/>
          <p:nvPr/>
        </p:nvSpPr>
        <p:spPr>
          <a:xfrm>
            <a:off x="3810000" y="1333500"/>
            <a:ext cx="2176269" cy="1138645"/>
          </a:xfrm>
          <a:prstGeom prst="rect">
            <a:avLst/>
          </a:prstGeom>
        </p:spPr>
        <p:txBody>
          <a:bodyPr lIns="0" tIns="0" rIns="0" bIns="0" rtlCol="0" anchor="t">
            <a:spAutoFit/>
          </a:bodyPr>
          <a:lstStyle/>
          <a:p>
            <a:pPr marL="0" lvl="0" indent="0" algn="ctr">
              <a:lnSpc>
                <a:spcPts val="4642"/>
              </a:lnSpc>
              <a:spcBef>
                <a:spcPct val="0"/>
              </a:spcBef>
            </a:pPr>
            <a:r>
              <a:rPr lang="en-US" sz="3316" u="none" strike="noStrike" dirty="0">
                <a:solidFill>
                  <a:srgbClr val="FFFFFF"/>
                </a:solidFill>
                <a:latin typeface="Roboto"/>
                <a:ea typeface="Roboto"/>
                <a:cs typeface="Roboto"/>
                <a:sym typeface="Roboto"/>
              </a:rPr>
              <a:t>Science</a:t>
            </a:r>
          </a:p>
          <a:p>
            <a:pPr marL="0" lvl="0" indent="0" algn="ctr">
              <a:lnSpc>
                <a:spcPts val="4642"/>
              </a:lnSpc>
              <a:spcBef>
                <a:spcPct val="0"/>
              </a:spcBef>
            </a:pPr>
            <a:r>
              <a:rPr lang="en-US" sz="3316" u="none" strike="noStrike" dirty="0">
                <a:solidFill>
                  <a:srgbClr val="FFFFFF"/>
                </a:solidFill>
                <a:latin typeface="Roboto"/>
                <a:ea typeface="Roboto"/>
                <a:cs typeface="Roboto"/>
                <a:sym typeface="Roboto"/>
              </a:rPr>
              <a:t>Tok</a:t>
            </a:r>
          </a:p>
        </p:txBody>
      </p:sp>
      <p:sp>
        <p:nvSpPr>
          <p:cNvPr id="144" name="TextBox 144">
            <a:extLst>
              <a:ext uri="{C183D7F6-B498-43B3-948B-1728B52AA6E4}">
                <adec:decorative xmlns:adec="http://schemas.microsoft.com/office/drawing/2017/decorative" val="0"/>
              </a:ext>
            </a:extLst>
          </p:cNvPr>
          <p:cNvSpPr txBox="1"/>
          <p:nvPr/>
        </p:nvSpPr>
        <p:spPr>
          <a:xfrm rot="-1610594">
            <a:off x="-73442" y="1120409"/>
            <a:ext cx="2737165" cy="1204637"/>
          </a:xfrm>
          <a:prstGeom prst="rect">
            <a:avLst/>
          </a:prstGeom>
        </p:spPr>
        <p:txBody>
          <a:bodyPr lIns="0" tIns="0" rIns="0" bIns="0" rtlCol="0" anchor="t">
            <a:spAutoFit/>
          </a:bodyPr>
          <a:lstStyle/>
          <a:p>
            <a:pPr marL="0" lvl="0" indent="0" algn="ctr">
              <a:lnSpc>
                <a:spcPts val="6552"/>
              </a:lnSpc>
              <a:spcBef>
                <a:spcPct val="0"/>
              </a:spcBef>
            </a:pPr>
            <a:r>
              <a:rPr lang="en-US" sz="4680" u="none" strike="noStrike">
                <a:solidFill>
                  <a:srgbClr val="FFFFFF"/>
                </a:solidFill>
                <a:latin typeface="Roboto"/>
                <a:ea typeface="Roboto"/>
                <a:cs typeface="Roboto"/>
                <a:sym typeface="Roboto"/>
              </a:rPr>
              <a:t>Animetok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6766827"/>
            <a:ext cx="18288000" cy="7782738"/>
            <a:chOff x="0" y="0"/>
            <a:chExt cx="3956740" cy="1683851"/>
          </a:xfrm>
        </p:grpSpPr>
        <p:sp>
          <p:nvSpPr>
            <p:cNvPr id="3" name="Freeform 3"/>
            <p:cNvSpPr/>
            <p:nvPr/>
          </p:nvSpPr>
          <p:spPr>
            <a:xfrm>
              <a:off x="0" y="0"/>
              <a:ext cx="3956740" cy="1683851"/>
            </a:xfrm>
            <a:custGeom>
              <a:avLst/>
              <a:gdLst/>
              <a:ahLst/>
              <a:cxnLst/>
              <a:rect l="l" t="t" r="r" b="b"/>
              <a:pathLst>
                <a:path w="3956740" h="1683851">
                  <a:moveTo>
                    <a:pt x="0" y="0"/>
                  </a:moveTo>
                  <a:lnTo>
                    <a:pt x="3956740" y="0"/>
                  </a:lnTo>
                  <a:lnTo>
                    <a:pt x="3956740" y="1683851"/>
                  </a:lnTo>
                  <a:lnTo>
                    <a:pt x="0" y="1683851"/>
                  </a:lnTo>
                  <a:close/>
                </a:path>
              </a:pathLst>
            </a:custGeom>
            <a:solidFill>
              <a:srgbClr val="FF00B2"/>
            </a:solidFill>
          </p:spPr>
          <p:txBody>
            <a:bodyPr/>
            <a:lstStyle/>
            <a:p>
              <a:endParaRPr lang="en-AT"/>
            </a:p>
          </p:txBody>
        </p:sp>
      </p:grpSp>
      <p:sp>
        <p:nvSpPr>
          <p:cNvPr id="4" name="Freeform 4">
            <a:extLst>
              <a:ext uri="{C183D7F6-B498-43B3-948B-1728B52AA6E4}">
                <adec:decorative xmlns:adec="http://schemas.microsoft.com/office/drawing/2017/decorative" val="1"/>
              </a:ext>
            </a:extLst>
          </p:cNvPr>
          <p:cNvSpPr/>
          <p:nvPr/>
        </p:nvSpPr>
        <p:spPr>
          <a:xfrm>
            <a:off x="2467625" y="0"/>
            <a:ext cx="13352750" cy="7510922"/>
          </a:xfrm>
          <a:custGeom>
            <a:avLst/>
            <a:gdLst/>
            <a:ahLst/>
            <a:cxnLst/>
            <a:rect l="l" t="t" r="r" b="b"/>
            <a:pathLst>
              <a:path w="13352750" h="7510922">
                <a:moveTo>
                  <a:pt x="0" y="0"/>
                </a:moveTo>
                <a:lnTo>
                  <a:pt x="13352750" y="0"/>
                </a:lnTo>
                <a:lnTo>
                  <a:pt x="13352750" y="7510922"/>
                </a:lnTo>
                <a:lnTo>
                  <a:pt x="0" y="7510922"/>
                </a:lnTo>
                <a:lnTo>
                  <a:pt x="0" y="0"/>
                </a:lnTo>
                <a:close/>
              </a:path>
            </a:pathLst>
          </a:custGeom>
          <a:blipFill>
            <a:blip r:embed="rId2"/>
            <a:stretch>
              <a:fillRect/>
            </a:stretch>
          </a:blipFill>
        </p:spPr>
        <p:txBody>
          <a:bodyPr/>
          <a:lstStyle/>
          <a:p>
            <a:endParaRPr lang="en-AT"/>
          </a:p>
        </p:txBody>
      </p:sp>
      <p:sp>
        <p:nvSpPr>
          <p:cNvPr id="5" name="TextBox 5"/>
          <p:cNvSpPr txBox="1">
            <a:spLocks noGrp="1"/>
          </p:cNvSpPr>
          <p:nvPr>
            <p:ph type="title" idx="4294967295"/>
          </p:nvPr>
        </p:nvSpPr>
        <p:spPr>
          <a:xfrm>
            <a:off x="2003574" y="7750883"/>
            <a:ext cx="14280853" cy="18934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585"/>
              </a:lnSpc>
              <a:spcBef>
                <a:spcPts val="0"/>
              </a:spcBef>
              <a:spcAft>
                <a:spcPts val="0"/>
              </a:spcAft>
              <a:buClrTx/>
              <a:buSzTx/>
              <a:buFontTx/>
              <a:buNone/>
              <a:tabLst/>
              <a:defRPr/>
            </a:pPr>
            <a:r>
              <a:rPr kumimoji="0" lang="en-US" sz="5418" b="0" i="0" u="none" strike="noStrike" kern="1200" cap="none" spc="0" normalizeH="0" baseline="0" noProof="0" dirty="0" err="1">
                <a:ln>
                  <a:noFill/>
                </a:ln>
                <a:solidFill>
                  <a:srgbClr val="FFFFFF"/>
                </a:solidFill>
                <a:effectLst/>
                <a:uLnTx/>
                <a:uFillTx/>
                <a:latin typeface="Mokoto"/>
                <a:ea typeface="Mokoto"/>
                <a:cs typeface="Mokoto"/>
                <a:sym typeface="Mokoto"/>
              </a:rPr>
              <a:t>Algorithmen</a:t>
            </a:r>
            <a:r>
              <a:rPr kumimoji="0" lang="en-US" sz="5418" b="0" i="0" u="none" strike="noStrike" kern="1200" cap="none" spc="0" normalizeH="0" baseline="0" noProof="0" dirty="0">
                <a:ln>
                  <a:noFill/>
                </a:ln>
                <a:solidFill>
                  <a:srgbClr val="FFFFFF"/>
                </a:solidFill>
                <a:effectLst/>
                <a:uLnTx/>
                <a:uFillTx/>
                <a:latin typeface="Mokoto"/>
                <a:ea typeface="Mokoto"/>
                <a:cs typeface="Mokoto"/>
                <a:sym typeface="Mokoto"/>
              </a:rPr>
              <a:t> in den </a:t>
            </a:r>
            <a:r>
              <a:rPr kumimoji="0" lang="en-US" sz="5418" b="0" i="0" u="none" strike="noStrike" kern="1200" cap="none" spc="0" normalizeH="0" baseline="0" noProof="0" dirty="0" err="1">
                <a:ln>
                  <a:noFill/>
                </a:ln>
                <a:solidFill>
                  <a:srgbClr val="FFFFFF"/>
                </a:solidFill>
                <a:effectLst/>
                <a:uLnTx/>
                <a:uFillTx/>
                <a:latin typeface="Mokoto"/>
                <a:ea typeface="Mokoto"/>
                <a:cs typeface="Mokoto"/>
                <a:sym typeface="Mokoto"/>
              </a:rPr>
              <a:t>sozialen</a:t>
            </a:r>
            <a:r>
              <a:rPr kumimoji="0" lang="en-US" sz="5418" b="0" i="0" u="none" strike="noStrike" kern="1200" cap="none" spc="0" normalizeH="0" baseline="0" noProof="0" dirty="0">
                <a:ln>
                  <a:noFill/>
                </a:ln>
                <a:solidFill>
                  <a:srgbClr val="FFFFFF"/>
                </a:solidFill>
                <a:effectLst/>
                <a:uLnTx/>
                <a:uFillTx/>
                <a:latin typeface="Mokoto"/>
                <a:ea typeface="Mokoto"/>
                <a:cs typeface="Mokoto"/>
                <a:sym typeface="Mokoto"/>
              </a:rPr>
              <a:t> Medien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C183D7F6-B498-43B3-948B-1728B52AA6E4}">
                <adec:decorative xmlns:adec="http://schemas.microsoft.com/office/drawing/2017/decorative" val="1"/>
              </a:ext>
            </a:extLst>
          </p:cNvPr>
          <p:cNvGrpSpPr/>
          <p:nvPr/>
        </p:nvGrpSpPr>
        <p:grpSpPr>
          <a:xfrm>
            <a:off x="0" y="824071"/>
            <a:ext cx="18288000" cy="2154979"/>
            <a:chOff x="0" y="0"/>
            <a:chExt cx="4523177" cy="532992"/>
          </a:xfrm>
        </p:grpSpPr>
        <p:sp>
          <p:nvSpPr>
            <p:cNvPr id="4" name="Freeform 4"/>
            <p:cNvSpPr/>
            <p:nvPr/>
          </p:nvSpPr>
          <p:spPr>
            <a:xfrm>
              <a:off x="0" y="0"/>
              <a:ext cx="4523177" cy="532992"/>
            </a:xfrm>
            <a:custGeom>
              <a:avLst/>
              <a:gdLst/>
              <a:ahLst/>
              <a:cxnLst/>
              <a:rect l="l" t="t" r="r" b="b"/>
              <a:pathLst>
                <a:path w="4523177" h="532992">
                  <a:moveTo>
                    <a:pt x="0" y="0"/>
                  </a:moveTo>
                  <a:lnTo>
                    <a:pt x="4523177" y="0"/>
                  </a:lnTo>
                  <a:lnTo>
                    <a:pt x="4523177" y="532992"/>
                  </a:lnTo>
                  <a:lnTo>
                    <a:pt x="0" y="532992"/>
                  </a:lnTo>
                  <a:close/>
                </a:path>
              </a:pathLst>
            </a:custGeom>
            <a:solidFill>
              <a:srgbClr val="FF00B2"/>
            </a:solidFill>
          </p:spPr>
          <p:txBody>
            <a:bodyPr/>
            <a:lstStyle/>
            <a:p>
              <a:endParaRPr lang="en-AT"/>
            </a:p>
          </p:txBody>
        </p:sp>
      </p:grpSp>
      <p:sp>
        <p:nvSpPr>
          <p:cNvPr id="5" name="TextBox 5"/>
          <p:cNvSpPr txBox="1">
            <a:spLocks noGrp="1"/>
          </p:cNvSpPr>
          <p:nvPr>
            <p:ph type="title" idx="4294967295"/>
          </p:nvPr>
        </p:nvSpPr>
        <p:spPr>
          <a:xfrm>
            <a:off x="2391734" y="1497700"/>
            <a:ext cx="13579792" cy="72199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FFFF"/>
                </a:solidFill>
                <a:effectLst/>
                <a:uLnTx/>
                <a:uFillTx/>
                <a:latin typeface="Mokoto"/>
                <a:ea typeface="Mokoto"/>
                <a:cs typeface="Mokoto"/>
                <a:sym typeface="Mokoto"/>
              </a:rPr>
              <a:t>und </a:t>
            </a:r>
            <a:r>
              <a:rPr kumimoji="0" lang="en-US" sz="4200" b="0" i="0" u="none" strike="noStrike" kern="1200" cap="none" spc="0" normalizeH="0" baseline="0" noProof="0" dirty="0" err="1">
                <a:ln>
                  <a:noFill/>
                </a:ln>
                <a:solidFill>
                  <a:srgbClr val="FFFFFF"/>
                </a:solidFill>
                <a:effectLst/>
                <a:uLnTx/>
                <a:uFillTx/>
                <a:latin typeface="Mokoto"/>
                <a:ea typeface="Mokoto"/>
                <a:cs typeface="Mokoto"/>
                <a:sym typeface="Mokoto"/>
              </a:rPr>
              <a:t>nochmal</a:t>
            </a:r>
            <a:r>
              <a:rPr kumimoji="0" lang="en-US" sz="4200" b="0" i="0" u="none" strike="noStrike" kern="1200" cap="none" spc="0" normalizeH="0" baseline="0" noProof="0" dirty="0">
                <a:ln>
                  <a:noFill/>
                </a:ln>
                <a:solidFill>
                  <a:srgbClr val="FFFFFF"/>
                </a:solidFill>
                <a:effectLst/>
                <a:uLnTx/>
                <a:uFillTx/>
                <a:latin typeface="Mokoto"/>
                <a:ea typeface="Mokoto"/>
                <a:cs typeface="Mokoto"/>
                <a:sym typeface="Mokoto"/>
              </a:rPr>
              <a:t> </a:t>
            </a:r>
            <a:r>
              <a:rPr kumimoji="0" lang="en-US" sz="4200" b="0" i="0" u="none" strike="noStrike" kern="1200" cap="none" spc="0" normalizeH="0" baseline="0" noProof="0" dirty="0" err="1">
                <a:ln>
                  <a:noFill/>
                </a:ln>
                <a:solidFill>
                  <a:srgbClr val="FFFFFF"/>
                </a:solidFill>
                <a:effectLst/>
                <a:uLnTx/>
                <a:uFillTx/>
                <a:latin typeface="Mokoto"/>
                <a:ea typeface="Mokoto"/>
                <a:cs typeface="Mokoto"/>
                <a:sym typeface="Mokoto"/>
              </a:rPr>
              <a:t>zuR</a:t>
            </a:r>
            <a:r>
              <a:rPr kumimoji="0" lang="en-US" sz="4200" b="0" i="0" u="none" strike="noStrike" kern="1200" cap="none" spc="0" normalizeH="0" baseline="0" noProof="0" dirty="0">
                <a:ln>
                  <a:noFill/>
                </a:ln>
                <a:solidFill>
                  <a:srgbClr val="FFFFFF"/>
                </a:solidFill>
                <a:effectLst/>
                <a:uLnTx/>
                <a:uFillTx/>
                <a:latin typeface="Mokoto"/>
                <a:ea typeface="Mokoto"/>
                <a:cs typeface="Mokoto"/>
                <a:sym typeface="Mokoto"/>
              </a:rPr>
              <a:t> </a:t>
            </a:r>
            <a:r>
              <a:rPr kumimoji="0" lang="en-US" sz="4200" b="0" i="0" u="none" strike="noStrike" kern="1200" cap="none" spc="0" normalizeH="0" baseline="0" noProof="0" dirty="0" err="1">
                <a:ln>
                  <a:noFill/>
                </a:ln>
                <a:solidFill>
                  <a:srgbClr val="FFFFFF"/>
                </a:solidFill>
                <a:effectLst/>
                <a:uLnTx/>
                <a:uFillTx/>
                <a:latin typeface="Mokoto"/>
                <a:ea typeface="Mokoto"/>
                <a:cs typeface="Mokoto"/>
                <a:sym typeface="Mokoto"/>
              </a:rPr>
              <a:t>WiederholUNG</a:t>
            </a:r>
            <a:r>
              <a:rPr kumimoji="0" lang="en-US" sz="4200" b="0" i="0" u="none" strike="noStrike" kern="1200" cap="none" spc="0" normalizeH="0" baseline="0" noProof="0" dirty="0">
                <a:ln>
                  <a:noFill/>
                </a:ln>
                <a:solidFill>
                  <a:srgbClr val="FFFFFF"/>
                </a:solidFill>
                <a:effectLst/>
                <a:uLnTx/>
                <a:uFillTx/>
                <a:latin typeface="Mokoto"/>
                <a:ea typeface="Mokoto"/>
                <a:cs typeface="Mokoto"/>
                <a:sym typeface="Mokoto"/>
              </a:rPr>
              <a:t>: </a:t>
            </a:r>
          </a:p>
        </p:txBody>
      </p:sp>
      <p:sp>
        <p:nvSpPr>
          <p:cNvPr id="2" name="TextBox 2"/>
          <p:cNvSpPr txBox="1"/>
          <p:nvPr/>
        </p:nvSpPr>
        <p:spPr>
          <a:xfrm>
            <a:off x="1371600" y="3909694"/>
            <a:ext cx="13927339" cy="5463034"/>
          </a:xfrm>
          <a:prstGeom prst="rect">
            <a:avLst/>
          </a:prstGeom>
        </p:spPr>
        <p:txBody>
          <a:bodyPr wrap="square" lIns="0" tIns="0" rIns="0" bIns="0" rtlCol="0" anchor="t">
            <a:spAutoFit/>
          </a:bodyPr>
          <a:lstStyle/>
          <a:p>
            <a:pPr algn="l">
              <a:lnSpc>
                <a:spcPts val="4479"/>
              </a:lnSpc>
              <a:spcBef>
                <a:spcPct val="0"/>
              </a:spcBef>
            </a:pPr>
            <a:endParaRPr dirty="0"/>
          </a:p>
          <a:p>
            <a:pPr>
              <a:lnSpc>
                <a:spcPts val="5459"/>
              </a:lnSpc>
              <a:spcBef>
                <a:spcPct val="0"/>
              </a:spcBef>
            </a:pPr>
            <a:r>
              <a:rPr lang="en-US" sz="4000" dirty="0">
                <a:solidFill>
                  <a:srgbClr val="FF00B2"/>
                </a:solidFill>
                <a:latin typeface="Mokoto"/>
                <a:ea typeface="Mokoto"/>
                <a:cs typeface="Mokoto"/>
                <a:sym typeface="Mokoto"/>
              </a:rPr>
              <a:t>01	</a:t>
            </a:r>
            <a:r>
              <a:rPr lang="en-US" sz="3899" dirty="0">
                <a:solidFill>
                  <a:srgbClr val="034B61"/>
                </a:solidFill>
                <a:latin typeface="Roboto"/>
                <a:ea typeface="Roboto"/>
                <a:cs typeface="Roboto"/>
                <a:sym typeface="Roboto"/>
              </a:rPr>
              <a:t>Wie </a:t>
            </a:r>
            <a:r>
              <a:rPr lang="en-US" sz="3899" dirty="0" err="1">
                <a:solidFill>
                  <a:srgbClr val="034B61"/>
                </a:solidFill>
                <a:latin typeface="Roboto"/>
                <a:ea typeface="Roboto"/>
                <a:cs typeface="Roboto"/>
                <a:sym typeface="Roboto"/>
              </a:rPr>
              <a:t>entstehen</a:t>
            </a:r>
            <a:r>
              <a:rPr lang="en-US" sz="3899" dirty="0">
                <a:solidFill>
                  <a:srgbClr val="034B61"/>
                </a:solidFill>
                <a:latin typeface="Roboto"/>
                <a:ea typeface="Roboto"/>
                <a:cs typeface="Roboto"/>
                <a:sym typeface="Roboto"/>
              </a:rPr>
              <a:t> Bubbles in den </a:t>
            </a:r>
            <a:r>
              <a:rPr lang="en-US" sz="3899" dirty="0" err="1">
                <a:solidFill>
                  <a:srgbClr val="034B61"/>
                </a:solidFill>
                <a:latin typeface="Roboto"/>
                <a:ea typeface="Roboto"/>
                <a:cs typeface="Roboto"/>
                <a:sym typeface="Roboto"/>
              </a:rPr>
              <a:t>sozialen</a:t>
            </a:r>
            <a:r>
              <a:rPr lang="en-US" sz="3899" dirty="0">
                <a:solidFill>
                  <a:srgbClr val="034B61"/>
                </a:solidFill>
                <a:latin typeface="Roboto"/>
                <a:ea typeface="Roboto"/>
                <a:cs typeface="Roboto"/>
                <a:sym typeface="Roboto"/>
              </a:rPr>
              <a:t> Medien?</a:t>
            </a:r>
          </a:p>
          <a:p>
            <a:pPr algn="l">
              <a:lnSpc>
                <a:spcPts val="5459"/>
              </a:lnSpc>
              <a:spcBef>
                <a:spcPct val="0"/>
              </a:spcBef>
            </a:pPr>
            <a:endParaRPr lang="en-US" sz="3899" dirty="0">
              <a:solidFill>
                <a:srgbClr val="034B61"/>
              </a:solidFill>
              <a:latin typeface="Roboto"/>
              <a:ea typeface="Roboto"/>
              <a:cs typeface="Roboto"/>
              <a:sym typeface="Roboto"/>
            </a:endParaRPr>
          </a:p>
          <a:p>
            <a:pPr>
              <a:lnSpc>
                <a:spcPts val="5459"/>
              </a:lnSpc>
              <a:spcBef>
                <a:spcPct val="0"/>
              </a:spcBef>
            </a:pPr>
            <a:r>
              <a:rPr lang="en-US" sz="4000" dirty="0">
                <a:solidFill>
                  <a:srgbClr val="FF00B2"/>
                </a:solidFill>
                <a:latin typeface="Mokoto"/>
                <a:ea typeface="Mokoto"/>
                <a:cs typeface="Mokoto"/>
                <a:sym typeface="Mokoto"/>
              </a:rPr>
              <a:t>02	</a:t>
            </a:r>
            <a:r>
              <a:rPr lang="en-US" sz="3899" dirty="0">
                <a:solidFill>
                  <a:srgbClr val="034B61"/>
                </a:solidFill>
                <a:latin typeface="Roboto"/>
                <a:ea typeface="Roboto"/>
                <a:cs typeface="Roboto"/>
                <a:sym typeface="Roboto"/>
              </a:rPr>
              <a:t>Wie </a:t>
            </a:r>
            <a:r>
              <a:rPr lang="en-US" sz="3899" dirty="0" err="1">
                <a:solidFill>
                  <a:srgbClr val="034B61"/>
                </a:solidFill>
                <a:latin typeface="Roboto"/>
                <a:ea typeface="Roboto"/>
                <a:cs typeface="Roboto"/>
                <a:sym typeface="Roboto"/>
              </a:rPr>
              <a:t>wissen</a:t>
            </a:r>
            <a:r>
              <a:rPr lang="en-US" sz="3899" dirty="0">
                <a:solidFill>
                  <a:srgbClr val="034B61"/>
                </a:solidFill>
                <a:latin typeface="Roboto"/>
                <a:ea typeface="Roboto"/>
                <a:cs typeface="Roboto"/>
                <a:sym typeface="Roboto"/>
              </a:rPr>
              <a:t> Instagram, YouTube und Co. was </a:t>
            </a:r>
            <a:r>
              <a:rPr lang="en-US" sz="3899" dirty="0" err="1">
                <a:solidFill>
                  <a:srgbClr val="034B61"/>
                </a:solidFill>
                <a:latin typeface="Roboto"/>
                <a:ea typeface="Roboto"/>
                <a:cs typeface="Roboto"/>
                <a:sym typeface="Roboto"/>
              </a:rPr>
              <a:t>euch</a:t>
            </a:r>
            <a:r>
              <a:rPr lang="en-US" sz="3899" dirty="0">
                <a:solidFill>
                  <a:srgbClr val="034B61"/>
                </a:solidFill>
                <a:latin typeface="Roboto"/>
                <a:ea typeface="Roboto"/>
                <a:cs typeface="Roboto"/>
                <a:sym typeface="Roboto"/>
              </a:rPr>
              <a:t> </a:t>
            </a:r>
            <a:r>
              <a:rPr lang="en-US" sz="3899" dirty="0" err="1">
                <a:solidFill>
                  <a:srgbClr val="034B61"/>
                </a:solidFill>
                <a:latin typeface="Roboto"/>
                <a:ea typeface="Roboto"/>
                <a:cs typeface="Roboto"/>
                <a:sym typeface="Roboto"/>
              </a:rPr>
              <a:t>gefällt</a:t>
            </a:r>
            <a:r>
              <a:rPr lang="en-US" sz="3899" dirty="0">
                <a:solidFill>
                  <a:srgbClr val="034B61"/>
                </a:solidFill>
                <a:latin typeface="Roboto"/>
                <a:ea typeface="Roboto"/>
                <a:cs typeface="Roboto"/>
                <a:sym typeface="Roboto"/>
              </a:rPr>
              <a:t>? </a:t>
            </a:r>
          </a:p>
          <a:p>
            <a:pPr algn="l">
              <a:lnSpc>
                <a:spcPts val="5459"/>
              </a:lnSpc>
              <a:spcBef>
                <a:spcPct val="0"/>
              </a:spcBef>
            </a:pPr>
            <a:endParaRPr lang="en-US" sz="3899" dirty="0">
              <a:solidFill>
                <a:srgbClr val="034B61"/>
              </a:solidFill>
              <a:latin typeface="Roboto"/>
              <a:ea typeface="Roboto"/>
              <a:cs typeface="Roboto"/>
              <a:sym typeface="Roboto"/>
            </a:endParaRPr>
          </a:p>
          <a:p>
            <a:pPr>
              <a:lnSpc>
                <a:spcPts val="5459"/>
              </a:lnSpc>
              <a:spcBef>
                <a:spcPct val="0"/>
              </a:spcBef>
            </a:pPr>
            <a:r>
              <a:rPr lang="en-US" sz="4000" dirty="0">
                <a:solidFill>
                  <a:srgbClr val="FF00B2"/>
                </a:solidFill>
                <a:latin typeface="Mokoto"/>
                <a:ea typeface="Mokoto"/>
                <a:cs typeface="Mokoto"/>
                <a:sym typeface="Mokoto"/>
              </a:rPr>
              <a:t>03	</a:t>
            </a:r>
            <a:r>
              <a:rPr lang="en-US" sz="3899" dirty="0" err="1">
                <a:solidFill>
                  <a:srgbClr val="034B61"/>
                </a:solidFill>
                <a:latin typeface="Roboto"/>
                <a:ea typeface="Roboto"/>
                <a:cs typeface="Roboto"/>
                <a:sym typeface="Roboto"/>
              </a:rPr>
              <a:t>Welche</a:t>
            </a:r>
            <a:r>
              <a:rPr lang="en-US" sz="3899" dirty="0">
                <a:solidFill>
                  <a:srgbClr val="034B61"/>
                </a:solidFill>
                <a:latin typeface="Roboto"/>
                <a:ea typeface="Roboto"/>
                <a:cs typeface="Roboto"/>
                <a:sym typeface="Roboto"/>
              </a:rPr>
              <a:t> </a:t>
            </a:r>
            <a:r>
              <a:rPr lang="en-US" sz="3899" dirty="0" err="1">
                <a:solidFill>
                  <a:srgbClr val="034B61"/>
                </a:solidFill>
                <a:latin typeface="Roboto"/>
                <a:ea typeface="Roboto"/>
                <a:cs typeface="Roboto"/>
                <a:sym typeface="Roboto"/>
              </a:rPr>
              <a:t>Informationen</a:t>
            </a:r>
            <a:r>
              <a:rPr lang="en-US" sz="3899" dirty="0">
                <a:solidFill>
                  <a:srgbClr val="034B61"/>
                </a:solidFill>
                <a:latin typeface="Roboto"/>
                <a:ea typeface="Roboto"/>
                <a:cs typeface="Roboto"/>
                <a:sym typeface="Roboto"/>
              </a:rPr>
              <a:t> </a:t>
            </a:r>
            <a:r>
              <a:rPr lang="en-US" sz="3899" dirty="0" err="1">
                <a:solidFill>
                  <a:srgbClr val="034B61"/>
                </a:solidFill>
                <a:latin typeface="Roboto"/>
                <a:ea typeface="Roboto"/>
                <a:cs typeface="Roboto"/>
                <a:sym typeface="Roboto"/>
              </a:rPr>
              <a:t>gebt</a:t>
            </a:r>
            <a:r>
              <a:rPr lang="en-US" sz="3899" dirty="0">
                <a:solidFill>
                  <a:srgbClr val="034B61"/>
                </a:solidFill>
                <a:latin typeface="Roboto"/>
                <a:ea typeface="Roboto"/>
                <a:cs typeface="Roboto"/>
                <a:sym typeface="Roboto"/>
              </a:rPr>
              <a:t> </a:t>
            </a:r>
            <a:r>
              <a:rPr lang="en-US" sz="3899" dirty="0" err="1">
                <a:solidFill>
                  <a:srgbClr val="034B61"/>
                </a:solidFill>
                <a:latin typeface="Roboto"/>
                <a:ea typeface="Roboto"/>
                <a:cs typeface="Roboto"/>
                <a:sym typeface="Roboto"/>
              </a:rPr>
              <a:t>ihr</a:t>
            </a:r>
            <a:r>
              <a:rPr lang="en-US" sz="3899" dirty="0">
                <a:solidFill>
                  <a:srgbClr val="034B61"/>
                </a:solidFill>
                <a:latin typeface="Roboto"/>
                <a:ea typeface="Roboto"/>
                <a:cs typeface="Roboto"/>
                <a:sym typeface="Roboto"/>
              </a:rPr>
              <a:t> </a:t>
            </a:r>
            <a:r>
              <a:rPr lang="en-US" sz="3899" dirty="0" err="1">
                <a:solidFill>
                  <a:srgbClr val="034B61"/>
                </a:solidFill>
                <a:latin typeface="Roboto"/>
                <a:ea typeface="Roboto"/>
                <a:cs typeface="Roboto"/>
                <a:sym typeface="Roboto"/>
              </a:rPr>
              <a:t>preis</a:t>
            </a:r>
            <a:r>
              <a:rPr lang="en-US" sz="3899" dirty="0">
                <a:solidFill>
                  <a:srgbClr val="034B61"/>
                </a:solidFill>
                <a:latin typeface="Roboto"/>
                <a:ea typeface="Roboto"/>
                <a:cs typeface="Roboto"/>
                <a:sym typeface="Roboto"/>
              </a:rPr>
              <a:t>, </a:t>
            </a:r>
            <a:r>
              <a:rPr lang="en-US" sz="3899" dirty="0" err="1">
                <a:solidFill>
                  <a:srgbClr val="034B61"/>
                </a:solidFill>
                <a:latin typeface="Roboto"/>
                <a:ea typeface="Roboto"/>
                <a:cs typeface="Roboto"/>
                <a:sym typeface="Roboto"/>
              </a:rPr>
              <a:t>wenn</a:t>
            </a:r>
            <a:r>
              <a:rPr lang="en-US" sz="3899" dirty="0">
                <a:solidFill>
                  <a:srgbClr val="034B61"/>
                </a:solidFill>
                <a:latin typeface="Roboto"/>
                <a:ea typeface="Roboto"/>
                <a:cs typeface="Roboto"/>
                <a:sym typeface="Roboto"/>
              </a:rPr>
              <a:t> </a:t>
            </a:r>
            <a:r>
              <a:rPr lang="en-US" sz="3899" dirty="0" err="1">
                <a:solidFill>
                  <a:srgbClr val="034B61"/>
                </a:solidFill>
                <a:latin typeface="Roboto"/>
                <a:ea typeface="Roboto"/>
                <a:cs typeface="Roboto"/>
                <a:sym typeface="Roboto"/>
              </a:rPr>
              <a:t>ihr</a:t>
            </a:r>
            <a:r>
              <a:rPr lang="en-US" sz="3899" dirty="0">
                <a:solidFill>
                  <a:srgbClr val="034B61"/>
                </a:solidFill>
                <a:latin typeface="Roboto"/>
                <a:ea typeface="Roboto"/>
                <a:cs typeface="Roboto"/>
                <a:sym typeface="Roboto"/>
              </a:rPr>
              <a:t> in den 	</a:t>
            </a:r>
            <a:r>
              <a:rPr lang="en-US" sz="3899" dirty="0" err="1">
                <a:solidFill>
                  <a:srgbClr val="034B61"/>
                </a:solidFill>
                <a:latin typeface="Roboto"/>
                <a:ea typeface="Roboto"/>
                <a:cs typeface="Roboto"/>
                <a:sym typeface="Roboto"/>
              </a:rPr>
              <a:t>sozialen</a:t>
            </a:r>
            <a:r>
              <a:rPr lang="en-US" sz="3899" dirty="0">
                <a:solidFill>
                  <a:srgbClr val="034B61"/>
                </a:solidFill>
                <a:latin typeface="Roboto"/>
                <a:ea typeface="Roboto"/>
                <a:cs typeface="Roboto"/>
                <a:sym typeface="Roboto"/>
              </a:rPr>
              <a:t> </a:t>
            </a:r>
            <a:r>
              <a:rPr lang="en-US" sz="3899" dirty="0" err="1">
                <a:solidFill>
                  <a:srgbClr val="034B61"/>
                </a:solidFill>
                <a:latin typeface="Roboto"/>
                <a:ea typeface="Roboto"/>
                <a:cs typeface="Roboto"/>
                <a:sym typeface="Roboto"/>
              </a:rPr>
              <a:t>Netzwerken</a:t>
            </a:r>
            <a:r>
              <a:rPr lang="en-US" sz="3899" dirty="0">
                <a:solidFill>
                  <a:srgbClr val="034B61"/>
                </a:solidFill>
                <a:latin typeface="Roboto"/>
                <a:ea typeface="Roboto"/>
                <a:cs typeface="Roboto"/>
                <a:sym typeface="Roboto"/>
              </a:rPr>
              <a:t> </a:t>
            </a:r>
            <a:r>
              <a:rPr lang="en-US" sz="3899" dirty="0" err="1">
                <a:solidFill>
                  <a:srgbClr val="034B61"/>
                </a:solidFill>
                <a:latin typeface="Roboto"/>
                <a:ea typeface="Roboto"/>
                <a:cs typeface="Roboto"/>
                <a:sym typeface="Roboto"/>
              </a:rPr>
              <a:t>unterwegs</a:t>
            </a:r>
            <a:r>
              <a:rPr lang="en-US" sz="3899" dirty="0">
                <a:solidFill>
                  <a:srgbClr val="034B61"/>
                </a:solidFill>
                <a:latin typeface="Roboto"/>
                <a:ea typeface="Roboto"/>
                <a:cs typeface="Roboto"/>
                <a:sym typeface="Roboto"/>
              </a:rPr>
              <a:t> </a:t>
            </a:r>
            <a:r>
              <a:rPr lang="en-US" sz="3899" dirty="0" err="1">
                <a:solidFill>
                  <a:srgbClr val="034B61"/>
                </a:solidFill>
                <a:latin typeface="Roboto"/>
                <a:ea typeface="Roboto"/>
                <a:cs typeface="Roboto"/>
                <a:sym typeface="Roboto"/>
              </a:rPr>
              <a:t>seid</a:t>
            </a:r>
            <a:r>
              <a:rPr lang="en-US" sz="3899" dirty="0">
                <a:solidFill>
                  <a:srgbClr val="034B61"/>
                </a:solidFill>
                <a:latin typeface="Roboto"/>
                <a:ea typeface="Roboto"/>
                <a:cs typeface="Roboto"/>
                <a:sym typeface="Roboto"/>
              </a:rPr>
              <a:t>?</a:t>
            </a:r>
          </a:p>
          <a:p>
            <a:pPr algn="l">
              <a:lnSpc>
                <a:spcPts val="5459"/>
              </a:lnSpc>
              <a:spcBef>
                <a:spcPct val="0"/>
              </a:spcBef>
            </a:pPr>
            <a:r>
              <a:rPr lang="en-US" sz="3899" dirty="0">
                <a:solidFill>
                  <a:srgbClr val="000000"/>
                </a:solidFill>
                <a:latin typeface="Roboto"/>
                <a:ea typeface="Roboto"/>
                <a:cs typeface="Roboto"/>
                <a:sym typeface="Roboto"/>
              </a:rPr>
              <a:t> </a:t>
            </a:r>
          </a:p>
        </p:txBody>
      </p:sp>
      <p:sp>
        <p:nvSpPr>
          <p:cNvPr id="7" name="Freeform 7">
            <a:extLst>
              <a:ext uri="{C183D7F6-B498-43B3-948B-1728B52AA6E4}">
                <adec:decorative xmlns:adec="http://schemas.microsoft.com/office/drawing/2017/decorative" val="1"/>
              </a:ext>
            </a:extLst>
          </p:cNvPr>
          <p:cNvSpPr/>
          <p:nvPr/>
        </p:nvSpPr>
        <p:spPr>
          <a:xfrm>
            <a:off x="13461825" y="3406433"/>
            <a:ext cx="4212564" cy="6431327"/>
          </a:xfrm>
          <a:custGeom>
            <a:avLst/>
            <a:gdLst/>
            <a:ahLst/>
            <a:cxnLst/>
            <a:rect l="l" t="t" r="r" b="b"/>
            <a:pathLst>
              <a:path w="4212564" h="6431327">
                <a:moveTo>
                  <a:pt x="0" y="0"/>
                </a:moveTo>
                <a:lnTo>
                  <a:pt x="4212564" y="0"/>
                </a:lnTo>
                <a:lnTo>
                  <a:pt x="4212564" y="6431327"/>
                </a:lnTo>
                <a:lnTo>
                  <a:pt x="0" y="64313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flipV="1">
            <a:off x="1028700" y="4689184"/>
            <a:ext cx="16230600" cy="0"/>
          </a:xfrm>
          <a:prstGeom prst="line">
            <a:avLst/>
          </a:prstGeom>
          <a:ln w="9525" cap="flat">
            <a:solidFill>
              <a:srgbClr val="000000"/>
            </a:solidFill>
            <a:prstDash val="solid"/>
            <a:headEnd type="none" w="sm" len="sm"/>
            <a:tailEnd type="none" w="sm" len="sm"/>
          </a:ln>
        </p:spPr>
        <p:txBody>
          <a:bodyPr/>
          <a:lstStyle/>
          <a:p>
            <a:endParaRPr lang="en-AT"/>
          </a:p>
        </p:txBody>
      </p:sp>
      <p:sp>
        <p:nvSpPr>
          <p:cNvPr id="3" name="AutoShape 3">
            <a:extLst>
              <a:ext uri="{C183D7F6-B498-43B3-948B-1728B52AA6E4}">
                <adec:decorative xmlns:adec="http://schemas.microsoft.com/office/drawing/2017/decorative" val="1"/>
              </a:ext>
            </a:extLst>
          </p:cNvPr>
          <p:cNvSpPr/>
          <p:nvPr/>
        </p:nvSpPr>
        <p:spPr>
          <a:xfrm>
            <a:off x="1028700" y="7596585"/>
            <a:ext cx="16230600" cy="0"/>
          </a:xfrm>
          <a:prstGeom prst="line">
            <a:avLst/>
          </a:prstGeom>
          <a:ln w="9525" cap="flat">
            <a:solidFill>
              <a:srgbClr val="000000"/>
            </a:solidFill>
            <a:prstDash val="solid"/>
            <a:headEnd type="none" w="sm" len="sm"/>
            <a:tailEnd type="none" w="sm" len="sm"/>
          </a:ln>
        </p:spPr>
        <p:txBody>
          <a:bodyPr/>
          <a:lstStyle/>
          <a:p>
            <a:endParaRPr lang="en-AT"/>
          </a:p>
        </p:txBody>
      </p:sp>
      <p:sp>
        <p:nvSpPr>
          <p:cNvPr id="4" name="TextBox 4"/>
          <p:cNvSpPr txBox="1">
            <a:spLocks noGrp="1"/>
          </p:cNvSpPr>
          <p:nvPr>
            <p:ph type="title" idx="4294967295"/>
          </p:nvPr>
        </p:nvSpPr>
        <p:spPr>
          <a:xfrm>
            <a:off x="3093541" y="933450"/>
            <a:ext cx="12100917" cy="8540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999"/>
              </a:lnSpc>
              <a:spcBef>
                <a:spcPts val="0"/>
              </a:spcBef>
              <a:spcAft>
                <a:spcPts val="0"/>
              </a:spcAft>
              <a:buClrTx/>
              <a:buSzTx/>
              <a:buFontTx/>
              <a:buNone/>
              <a:tabLst/>
              <a:defRPr/>
            </a:pPr>
            <a:r>
              <a:rPr kumimoji="0" lang="en-US" sz="4999" b="0" i="0" u="none" strike="noStrike" kern="1200" cap="none" spc="0" normalizeH="0" baseline="0" noProof="0" dirty="0">
                <a:ln>
                  <a:noFill/>
                </a:ln>
                <a:solidFill>
                  <a:srgbClr val="034B61"/>
                </a:solidFill>
                <a:effectLst/>
                <a:uLnTx/>
                <a:uFillTx/>
                <a:latin typeface="Mokoto"/>
                <a:ea typeface="Mokoto"/>
                <a:cs typeface="Mokoto"/>
                <a:sym typeface="Mokoto"/>
              </a:rPr>
              <a:t>Videos </a:t>
            </a:r>
            <a:r>
              <a:rPr kumimoji="0" lang="en-US" sz="4999" b="0" i="0" u="none" strike="noStrike" kern="1200" cap="none" spc="0" normalizeH="0" baseline="0" noProof="0" dirty="0" err="1">
                <a:ln>
                  <a:noFill/>
                </a:ln>
                <a:solidFill>
                  <a:srgbClr val="034B61"/>
                </a:solidFill>
                <a:effectLst/>
                <a:uLnTx/>
                <a:uFillTx/>
                <a:latin typeface="Mokoto"/>
                <a:ea typeface="Mokoto"/>
                <a:cs typeface="Mokoto"/>
                <a:sym typeface="Mokoto"/>
              </a:rPr>
              <a:t>zum</a:t>
            </a:r>
            <a:r>
              <a:rPr kumimoji="0" lang="en-US" sz="4999" b="0" i="0" u="none" strike="noStrike" kern="1200" cap="none" spc="0" normalizeH="0" baseline="0" noProof="0" dirty="0">
                <a:ln>
                  <a:noFill/>
                </a:ln>
                <a:solidFill>
                  <a:srgbClr val="000000"/>
                </a:solidFill>
                <a:effectLst/>
                <a:uLnTx/>
                <a:uFillTx/>
                <a:latin typeface="Mokoto"/>
                <a:ea typeface="Mokoto"/>
                <a:cs typeface="Mokoto"/>
                <a:sym typeface="Mokoto"/>
              </a:rPr>
              <a:t> </a:t>
            </a:r>
            <a:r>
              <a:rPr kumimoji="0" lang="en-US" sz="4999" b="0" i="0" u="none" strike="noStrike" kern="1200" cap="none" spc="0" normalizeH="0" baseline="0" noProof="0" dirty="0" err="1">
                <a:ln>
                  <a:noFill/>
                </a:ln>
                <a:solidFill>
                  <a:srgbClr val="FF00B2"/>
                </a:solidFill>
                <a:effectLst/>
                <a:uLnTx/>
                <a:uFillTx/>
                <a:latin typeface="Mokoto"/>
                <a:ea typeface="Mokoto"/>
                <a:cs typeface="Mokoto"/>
                <a:sym typeface="Mokoto"/>
              </a:rPr>
              <a:t>AlgorIthmus</a:t>
            </a:r>
            <a:r>
              <a:rPr kumimoji="0" lang="en-US" sz="4999" b="0" i="0" u="none" strike="noStrike" kern="1200" cap="none" spc="0" normalizeH="0" baseline="0" noProof="0" dirty="0">
                <a:ln>
                  <a:noFill/>
                </a:ln>
                <a:solidFill>
                  <a:srgbClr val="FF00B2"/>
                </a:solidFill>
                <a:effectLst/>
                <a:uLnTx/>
                <a:uFillTx/>
                <a:latin typeface="Mokoto"/>
                <a:ea typeface="Mokoto"/>
                <a:cs typeface="Mokoto"/>
                <a:sym typeface="Mokoto"/>
              </a:rPr>
              <a:t>:</a:t>
            </a:r>
          </a:p>
        </p:txBody>
      </p:sp>
      <p:sp>
        <p:nvSpPr>
          <p:cNvPr id="7" name="TextBox 7"/>
          <p:cNvSpPr txBox="1"/>
          <p:nvPr/>
        </p:nvSpPr>
        <p:spPr>
          <a:xfrm>
            <a:off x="885833" y="2948564"/>
            <a:ext cx="16516335" cy="995614"/>
          </a:xfrm>
          <a:prstGeom prst="rect">
            <a:avLst/>
          </a:prstGeom>
        </p:spPr>
        <p:txBody>
          <a:bodyPr lIns="0" tIns="0" rIns="0" bIns="0" rtlCol="0" anchor="t">
            <a:spAutoFit/>
          </a:bodyPr>
          <a:lstStyle/>
          <a:p>
            <a:pPr algn="ctr">
              <a:lnSpc>
                <a:spcPts val="3919"/>
              </a:lnSpc>
            </a:pPr>
            <a:r>
              <a:rPr lang="en-US" sz="2799">
                <a:solidFill>
                  <a:srgbClr val="FF00B2"/>
                </a:solidFill>
                <a:latin typeface="Mokoto"/>
                <a:ea typeface="Mokoto"/>
                <a:cs typeface="Mokoto"/>
                <a:sym typeface="Mokoto"/>
              </a:rPr>
              <a:t>DW</a:t>
            </a:r>
          </a:p>
          <a:p>
            <a:pPr algn="ctr">
              <a:lnSpc>
                <a:spcPts val="3919"/>
              </a:lnSpc>
            </a:pPr>
            <a:r>
              <a:rPr lang="en-US" sz="2799" u="sng">
                <a:solidFill>
                  <a:srgbClr val="034B61"/>
                </a:solidFill>
                <a:latin typeface="Roboto"/>
                <a:ea typeface="Roboto"/>
                <a:cs typeface="Roboto"/>
                <a:sym typeface="Roboto"/>
                <a:hlinkClick r:id="rId2" tooltip="https://www.dw.com/de/was-macht-den-tiktok-algorithmus-so-gut/video-65257733"/>
              </a:rPr>
              <a:t>https://www.dw.com/d</a:t>
            </a:r>
            <a:r>
              <a:rPr lang="en-US" sz="2799" u="sng">
                <a:solidFill>
                  <a:srgbClr val="034B61"/>
                </a:solidFill>
                <a:latin typeface="Roboto"/>
                <a:ea typeface="Roboto"/>
                <a:cs typeface="Roboto"/>
                <a:sym typeface="Roboto"/>
                <a:hlinkClick r:id="rId2" tooltip="https://www.dw.com/de/was-macht-den-tiktok-algorithmus-so-gut/video-65257733"/>
              </a:rPr>
              <a:t>e/was-macht-den-tiktok-algorithmus-so-gut/video-65257733 </a:t>
            </a:r>
          </a:p>
        </p:txBody>
      </p:sp>
      <p:sp>
        <p:nvSpPr>
          <p:cNvPr id="6" name="TextBox 6"/>
          <p:cNvSpPr txBox="1"/>
          <p:nvPr/>
        </p:nvSpPr>
        <p:spPr>
          <a:xfrm>
            <a:off x="2088019" y="5357991"/>
            <a:ext cx="14111963" cy="1490881"/>
          </a:xfrm>
          <a:prstGeom prst="rect">
            <a:avLst/>
          </a:prstGeom>
        </p:spPr>
        <p:txBody>
          <a:bodyPr lIns="0" tIns="0" rIns="0" bIns="0" rtlCol="0" anchor="t">
            <a:spAutoFit/>
          </a:bodyPr>
          <a:lstStyle/>
          <a:p>
            <a:pPr algn="ctr">
              <a:lnSpc>
                <a:spcPts val="3919"/>
              </a:lnSpc>
            </a:pPr>
            <a:r>
              <a:rPr lang="en-US" sz="2799">
                <a:solidFill>
                  <a:srgbClr val="FF00B2"/>
                </a:solidFill>
                <a:latin typeface="Mokoto"/>
                <a:ea typeface="Mokoto"/>
                <a:cs typeface="Mokoto"/>
                <a:sym typeface="Mokoto"/>
              </a:rPr>
              <a:t>ARD Mediathek </a:t>
            </a:r>
          </a:p>
          <a:p>
            <a:pPr algn="ctr">
              <a:lnSpc>
                <a:spcPts val="3919"/>
              </a:lnSpc>
            </a:pPr>
            <a:r>
              <a:rPr lang="en-US" sz="2799" u="sng">
                <a:solidFill>
                  <a:srgbClr val="034B61"/>
                </a:solidFill>
                <a:latin typeface="Roboto"/>
                <a:ea typeface="Roboto"/>
                <a:cs typeface="Roboto"/>
                <a:sym typeface="Roboto"/>
                <a:hlinkClick r:id="rId3" tooltip="https://www.ardmediathek.de/video/einfach-medien/einfach-erklaert-algorithmen-bei-tiktok-und-instagram/ndr/Y3JpZDovL25kci5kZS80Nzg2XzIwMjItMDQtMjUtMTEtNTE"/>
              </a:rPr>
              <a:t>https://www.ardmediathek.de/video/einfach-m</a:t>
            </a:r>
            <a:r>
              <a:rPr lang="en-US" sz="2799" u="sng">
                <a:solidFill>
                  <a:srgbClr val="034B61"/>
                </a:solidFill>
                <a:latin typeface="Roboto"/>
                <a:ea typeface="Roboto"/>
                <a:cs typeface="Roboto"/>
                <a:sym typeface="Roboto"/>
                <a:hlinkClick r:id="rId3" tooltip="https://www.ardmediathek.de/video/einfach-medien/einfach-erklaert-algorithmen-bei-tiktok-und-instagram/ndr/Y3JpZDovL25kci5kZS80Nzg2XzIwMjItMDQtMjUtMTEtNTE"/>
              </a:rPr>
              <a:t>edien/einfach-erklaert-algorithmen-bei-tiktok-und-instagram/ndr/Y3JpZDovL25kci5kZS80Nzg2XzIwMjItMDQtMjUtMTEtNTE</a:t>
            </a:r>
          </a:p>
        </p:txBody>
      </p:sp>
      <p:sp>
        <p:nvSpPr>
          <p:cNvPr id="5" name="TextBox 5"/>
          <p:cNvSpPr txBox="1"/>
          <p:nvPr/>
        </p:nvSpPr>
        <p:spPr>
          <a:xfrm>
            <a:off x="15626" y="8262686"/>
            <a:ext cx="18256747" cy="995614"/>
          </a:xfrm>
          <a:prstGeom prst="rect">
            <a:avLst/>
          </a:prstGeom>
        </p:spPr>
        <p:txBody>
          <a:bodyPr lIns="0" tIns="0" rIns="0" bIns="0" rtlCol="0" anchor="t">
            <a:spAutoFit/>
          </a:bodyPr>
          <a:lstStyle/>
          <a:p>
            <a:pPr algn="ctr">
              <a:lnSpc>
                <a:spcPts val="3919"/>
              </a:lnSpc>
            </a:pPr>
            <a:r>
              <a:rPr lang="en-US" sz="2799">
                <a:solidFill>
                  <a:srgbClr val="FF00B2"/>
                </a:solidFill>
                <a:latin typeface="Mokoto"/>
                <a:ea typeface="Mokoto"/>
                <a:cs typeface="Mokoto"/>
                <a:sym typeface="Mokoto"/>
              </a:rPr>
              <a:t>SRF Kids</a:t>
            </a:r>
          </a:p>
          <a:p>
            <a:pPr algn="ctr">
              <a:lnSpc>
                <a:spcPts val="3919"/>
              </a:lnSpc>
            </a:pPr>
            <a:r>
              <a:rPr lang="en-US" sz="2799" u="sng">
                <a:solidFill>
                  <a:srgbClr val="034B61"/>
                </a:solidFill>
                <a:latin typeface="Roboto"/>
                <a:ea typeface="Roboto"/>
                <a:cs typeface="Roboto"/>
                <a:sym typeface="Roboto"/>
                <a:hlinkClick r:id="rId4" tooltip="https://youtu.be/EjqVPWyUgho?si=Dw4yPDvC4KlfIwAG"/>
              </a:rPr>
              <a:t>https://youtu.b</a:t>
            </a:r>
            <a:r>
              <a:rPr lang="en-US" sz="2799" u="sng">
                <a:solidFill>
                  <a:srgbClr val="034B61"/>
                </a:solidFill>
                <a:latin typeface="Roboto"/>
                <a:ea typeface="Roboto"/>
                <a:cs typeface="Roboto"/>
                <a:sym typeface="Roboto"/>
                <a:hlinkClick r:id="rId4" tooltip="https://youtu.be/EjqVPWyUgho?si=Dw4yPDvC4KlfIwAG"/>
              </a:rPr>
              <a:t>e/EjqVPWyUgho?si=Dw4yPDvC4KlfIwAG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0"/>
            <a:ext cx="17259300" cy="11951607"/>
            <a:chOff x="0" y="0"/>
            <a:chExt cx="4268749" cy="2955995"/>
          </a:xfrm>
        </p:grpSpPr>
        <p:sp>
          <p:nvSpPr>
            <p:cNvPr id="3" name="Freeform 3"/>
            <p:cNvSpPr/>
            <p:nvPr/>
          </p:nvSpPr>
          <p:spPr>
            <a:xfrm>
              <a:off x="0" y="0"/>
              <a:ext cx="4268749" cy="2955995"/>
            </a:xfrm>
            <a:custGeom>
              <a:avLst/>
              <a:gdLst/>
              <a:ahLst/>
              <a:cxnLst/>
              <a:rect l="l" t="t" r="r" b="b"/>
              <a:pathLst>
                <a:path w="4268749" h="2955995">
                  <a:moveTo>
                    <a:pt x="0" y="0"/>
                  </a:moveTo>
                  <a:lnTo>
                    <a:pt x="4268749" y="0"/>
                  </a:lnTo>
                  <a:lnTo>
                    <a:pt x="4268749" y="2955995"/>
                  </a:lnTo>
                  <a:lnTo>
                    <a:pt x="0" y="2955995"/>
                  </a:lnTo>
                  <a:close/>
                </a:path>
              </a:pathLst>
            </a:custGeom>
            <a:solidFill>
              <a:srgbClr val="FF00B2"/>
            </a:solidFill>
          </p:spPr>
          <p:txBody>
            <a:bodyPr/>
            <a:lstStyle/>
            <a:p>
              <a:endParaRPr lang="en-AT"/>
            </a:p>
          </p:txBody>
        </p:sp>
      </p:grpSp>
      <p:sp>
        <p:nvSpPr>
          <p:cNvPr id="4" name="Freeform 4">
            <a:extLst>
              <a:ext uri="{C183D7F6-B498-43B3-948B-1728B52AA6E4}">
                <adec:decorative xmlns:adec="http://schemas.microsoft.com/office/drawing/2017/decorative" val="1"/>
              </a:ext>
            </a:extLst>
          </p:cNvPr>
          <p:cNvSpPr/>
          <p:nvPr/>
        </p:nvSpPr>
        <p:spPr>
          <a:xfrm>
            <a:off x="-13323563" y="-1585046"/>
            <a:ext cx="22104491" cy="12232760"/>
          </a:xfrm>
          <a:custGeom>
            <a:avLst/>
            <a:gdLst/>
            <a:ahLst/>
            <a:cxnLst/>
            <a:rect l="l" t="t" r="r" b="b"/>
            <a:pathLst>
              <a:path w="22104491" h="12232760">
                <a:moveTo>
                  <a:pt x="0" y="0"/>
                </a:moveTo>
                <a:lnTo>
                  <a:pt x="22104491" y="0"/>
                </a:lnTo>
                <a:lnTo>
                  <a:pt x="22104491" y="12232760"/>
                </a:lnTo>
                <a:lnTo>
                  <a:pt x="0" y="12232760"/>
                </a:lnTo>
                <a:lnTo>
                  <a:pt x="0" y="0"/>
                </a:lnTo>
                <a:close/>
              </a:path>
            </a:pathLst>
          </a:custGeom>
          <a:blipFill>
            <a:blip r:embed="rId2"/>
            <a:stretch>
              <a:fillRect t="-1643"/>
            </a:stretch>
          </a:blipFill>
        </p:spPr>
        <p:txBody>
          <a:bodyPr/>
          <a:lstStyle/>
          <a:p>
            <a:endParaRPr lang="en-AT"/>
          </a:p>
        </p:txBody>
      </p:sp>
      <p:sp>
        <p:nvSpPr>
          <p:cNvPr id="5" name="TextBox 5"/>
          <p:cNvSpPr txBox="1">
            <a:spLocks noGrp="1"/>
          </p:cNvSpPr>
          <p:nvPr>
            <p:ph type="title" idx="4294967295"/>
          </p:nvPr>
        </p:nvSpPr>
        <p:spPr>
          <a:xfrm>
            <a:off x="2290204" y="3996690"/>
            <a:ext cx="15997796" cy="14856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dirty="0" err="1">
                <a:ln>
                  <a:noFill/>
                </a:ln>
                <a:solidFill>
                  <a:srgbClr val="FFFFFF"/>
                </a:solidFill>
                <a:effectLst/>
                <a:uLnTx/>
                <a:uFillTx/>
                <a:latin typeface="Mokoto"/>
                <a:ea typeface="Mokoto"/>
                <a:cs typeface="Mokoto"/>
                <a:sym typeface="Mokoto"/>
              </a:rPr>
              <a:t>Willst</a:t>
            </a:r>
            <a:r>
              <a:rPr kumimoji="0" lang="en-US" sz="4200" b="0" i="0" u="none" strike="noStrike" kern="1200" cap="none" spc="0" normalizeH="0" baseline="0" noProof="0" dirty="0">
                <a:ln>
                  <a:noFill/>
                </a:ln>
                <a:solidFill>
                  <a:srgbClr val="FFFFFF"/>
                </a:solidFill>
                <a:effectLst/>
                <a:uLnTx/>
                <a:uFillTx/>
                <a:latin typeface="Mokoto"/>
                <a:ea typeface="Mokoto"/>
                <a:cs typeface="Mokoto"/>
                <a:sym typeface="Mokoto"/>
              </a:rPr>
              <a:t> du </a:t>
            </a:r>
            <a:r>
              <a:rPr kumimoji="0" lang="en-US" sz="4200" b="0" i="0" u="none" strike="noStrike" kern="1200" cap="none" spc="0" normalizeH="0" baseline="0" noProof="0" dirty="0" err="1">
                <a:ln>
                  <a:noFill/>
                </a:ln>
                <a:solidFill>
                  <a:srgbClr val="FFFFFF"/>
                </a:solidFill>
                <a:effectLst/>
                <a:uLnTx/>
                <a:uFillTx/>
                <a:latin typeface="Mokoto"/>
                <a:ea typeface="Mokoto"/>
                <a:cs typeface="Mokoto"/>
                <a:sym typeface="Mokoto"/>
              </a:rPr>
              <a:t>aus</a:t>
            </a:r>
            <a:r>
              <a:rPr kumimoji="0" lang="en-US" sz="4200" b="0" i="0" u="none" strike="noStrike" kern="1200" cap="none" spc="0" normalizeH="0" baseline="0" noProof="0" dirty="0">
                <a:ln>
                  <a:noFill/>
                </a:ln>
                <a:solidFill>
                  <a:srgbClr val="FFFFFF"/>
                </a:solidFill>
                <a:effectLst/>
                <a:uLnTx/>
                <a:uFillTx/>
                <a:latin typeface="Mokoto"/>
                <a:ea typeface="Mokoto"/>
                <a:cs typeface="Mokoto"/>
                <a:sym typeface="Mokoto"/>
              </a:rPr>
              <a:t> </a:t>
            </a:r>
            <a:r>
              <a:rPr kumimoji="0" lang="en-US" sz="4200" b="0" i="0" u="none" strike="noStrike" kern="1200" cap="none" spc="0" normalizeH="0" baseline="0" noProof="0" dirty="0" err="1">
                <a:ln>
                  <a:noFill/>
                </a:ln>
                <a:solidFill>
                  <a:srgbClr val="FFFFFF"/>
                </a:solidFill>
                <a:effectLst/>
                <a:uLnTx/>
                <a:uFillTx/>
                <a:latin typeface="Mokoto"/>
                <a:ea typeface="Mokoto"/>
                <a:cs typeface="Mokoto"/>
                <a:sym typeface="Mokoto"/>
              </a:rPr>
              <a:t>deiner</a:t>
            </a:r>
            <a:r>
              <a:rPr kumimoji="0" lang="en-US" sz="4200" b="0" i="0" u="none" strike="noStrike" kern="1200" cap="none" spc="0" normalizeH="0" baseline="0" noProof="0" dirty="0">
                <a:ln>
                  <a:noFill/>
                </a:ln>
                <a:solidFill>
                  <a:srgbClr val="FFFFFF"/>
                </a:solidFill>
                <a:effectLst/>
                <a:uLnTx/>
                <a:uFillTx/>
                <a:latin typeface="Mokoto"/>
                <a:ea typeface="Mokoto"/>
                <a:cs typeface="Mokoto"/>
                <a:sym typeface="Mokoto"/>
              </a:rPr>
              <a:t> Bubble </a:t>
            </a:r>
            <a:r>
              <a:rPr kumimoji="0" lang="en-US" sz="4200" b="0" i="0" u="none" strike="noStrike" kern="1200" cap="none" spc="0" normalizeH="0" baseline="0" noProof="0" dirty="0" err="1">
                <a:ln>
                  <a:noFill/>
                </a:ln>
                <a:solidFill>
                  <a:srgbClr val="FFFFFF"/>
                </a:solidFill>
                <a:effectLst/>
                <a:uLnTx/>
                <a:uFillTx/>
                <a:latin typeface="Mokoto"/>
                <a:ea typeface="Mokoto"/>
                <a:cs typeface="Mokoto"/>
                <a:sym typeface="Mokoto"/>
              </a:rPr>
              <a:t>ausbrechen</a:t>
            </a:r>
            <a:r>
              <a:rPr kumimoji="0" lang="en-US" sz="4200" b="0" i="0" u="none" strike="noStrike" kern="1200" cap="none" spc="0" normalizeH="0" baseline="0" noProof="0" dirty="0">
                <a:ln>
                  <a:noFill/>
                </a:ln>
                <a:solidFill>
                  <a:srgbClr val="FFFFFF"/>
                </a:solidFill>
                <a:effectLst/>
                <a:uLnTx/>
                <a:uFillTx/>
                <a:latin typeface="Mokoto"/>
                <a:ea typeface="Mokoto"/>
                <a:cs typeface="Mokoto"/>
                <a:sym typeface="Mokoto"/>
              </a:rPr>
              <a:t>? </a:t>
            </a:r>
          </a:p>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dirty="0" err="1">
                <a:ln>
                  <a:noFill/>
                </a:ln>
                <a:solidFill>
                  <a:srgbClr val="FFFFFF"/>
                </a:solidFill>
                <a:effectLst/>
                <a:uLnTx/>
                <a:uFillTx/>
                <a:latin typeface="Mokoto"/>
                <a:ea typeface="Mokoto"/>
                <a:cs typeface="Mokoto"/>
                <a:sym typeface="Mokoto"/>
              </a:rPr>
              <a:t>Deinen</a:t>
            </a:r>
            <a:r>
              <a:rPr kumimoji="0" lang="en-US" sz="4200" b="0" i="0" u="none" strike="noStrike" kern="1200" cap="none" spc="0" normalizeH="0" baseline="0" noProof="0" dirty="0">
                <a:ln>
                  <a:noFill/>
                </a:ln>
                <a:solidFill>
                  <a:srgbClr val="FFFFFF"/>
                </a:solidFill>
                <a:effectLst/>
                <a:uLnTx/>
                <a:uFillTx/>
                <a:latin typeface="Mokoto"/>
                <a:ea typeface="Mokoto"/>
                <a:cs typeface="Mokoto"/>
                <a:sym typeface="Mokoto"/>
              </a:rPr>
              <a:t> </a:t>
            </a:r>
            <a:r>
              <a:rPr kumimoji="0" lang="en-US" sz="4200" b="0" i="0" u="none" strike="noStrike" kern="1200" cap="none" spc="0" normalizeH="0" baseline="0" noProof="0" dirty="0" err="1">
                <a:ln>
                  <a:noFill/>
                </a:ln>
                <a:solidFill>
                  <a:srgbClr val="FFFFFF"/>
                </a:solidFill>
                <a:effectLst/>
                <a:uLnTx/>
                <a:uFillTx/>
                <a:latin typeface="Mokoto"/>
                <a:ea typeface="Mokoto"/>
                <a:cs typeface="Mokoto"/>
                <a:sym typeface="Mokoto"/>
              </a:rPr>
              <a:t>Horizont</a:t>
            </a:r>
            <a:r>
              <a:rPr kumimoji="0" lang="en-US" sz="4200" b="0" i="0" u="none" strike="noStrike" kern="1200" cap="none" spc="0" normalizeH="0" baseline="0" noProof="0" dirty="0">
                <a:ln>
                  <a:noFill/>
                </a:ln>
                <a:solidFill>
                  <a:srgbClr val="FFFFFF"/>
                </a:solidFill>
                <a:effectLst/>
                <a:uLnTx/>
                <a:uFillTx/>
                <a:latin typeface="Mokoto"/>
                <a:ea typeface="Mokoto"/>
                <a:cs typeface="Mokoto"/>
                <a:sym typeface="Mokoto"/>
              </a:rPr>
              <a:t> </a:t>
            </a:r>
            <a:r>
              <a:rPr kumimoji="0" lang="en-US" sz="4200" b="0" i="0" u="none" strike="noStrike" kern="1200" cap="none" spc="0" normalizeH="0" baseline="0" noProof="0" dirty="0" err="1">
                <a:ln>
                  <a:noFill/>
                </a:ln>
                <a:solidFill>
                  <a:srgbClr val="FFFFFF"/>
                </a:solidFill>
                <a:effectLst/>
                <a:uLnTx/>
                <a:uFillTx/>
                <a:latin typeface="Mokoto"/>
                <a:ea typeface="Mokoto"/>
                <a:cs typeface="Mokoto"/>
                <a:sym typeface="Mokoto"/>
              </a:rPr>
              <a:t>erweitern</a:t>
            </a:r>
            <a:r>
              <a:rPr kumimoji="0" lang="en-US" sz="4200" b="0" i="0" u="none" strike="noStrike" kern="1200" cap="none" spc="0" normalizeH="0" baseline="0" noProof="0" dirty="0">
                <a:ln>
                  <a:noFill/>
                </a:ln>
                <a:solidFill>
                  <a:srgbClr val="FFFFFF"/>
                </a:solidFill>
                <a:effectLst/>
                <a:uLnTx/>
                <a:uFillTx/>
                <a:latin typeface="Mokoto"/>
                <a:ea typeface="Mokoto"/>
                <a:cs typeface="Mokoto"/>
                <a:sym typeface="Mokoto"/>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7703710" y="1028700"/>
            <a:ext cx="0" cy="8229600"/>
          </a:xfrm>
          <a:prstGeom prst="line">
            <a:avLst/>
          </a:prstGeom>
          <a:ln w="9525" cap="flat">
            <a:solidFill>
              <a:srgbClr val="000000"/>
            </a:solidFill>
            <a:prstDash val="solid"/>
            <a:headEnd type="none" w="sm" len="sm"/>
            <a:tailEnd type="none" w="sm" len="sm"/>
          </a:ln>
        </p:spPr>
        <p:txBody>
          <a:bodyPr/>
          <a:lstStyle/>
          <a:p>
            <a:endParaRPr lang="en-AT"/>
          </a:p>
        </p:txBody>
      </p:sp>
      <p:sp>
        <p:nvSpPr>
          <p:cNvPr id="4" name="TextBox 4"/>
          <p:cNvSpPr txBox="1">
            <a:spLocks noGrp="1"/>
          </p:cNvSpPr>
          <p:nvPr>
            <p:ph type="title" idx="4294967295"/>
          </p:nvPr>
        </p:nvSpPr>
        <p:spPr>
          <a:xfrm>
            <a:off x="489770" y="3170516"/>
            <a:ext cx="6918202" cy="386976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105"/>
              </a:lnSpc>
              <a:spcBef>
                <a:spcPts val="0"/>
              </a:spcBef>
              <a:spcAft>
                <a:spcPts val="0"/>
              </a:spcAft>
              <a:buClrTx/>
              <a:buSzTx/>
              <a:buFontTx/>
              <a:buNone/>
              <a:tabLst/>
              <a:defRPr/>
            </a:pP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Das </a:t>
            </a:r>
            <a:r>
              <a:rPr kumimoji="0" lang="en-US" sz="3646" b="0" i="0" u="none" strike="noStrike" kern="1200" cap="none" spc="0" normalizeH="0" baseline="0" noProof="0" dirty="0" err="1">
                <a:ln>
                  <a:noFill/>
                </a:ln>
                <a:solidFill>
                  <a:srgbClr val="034B61"/>
                </a:solidFill>
                <a:effectLst/>
                <a:uLnTx/>
                <a:uFillTx/>
                <a:latin typeface="Mokoto"/>
                <a:ea typeface="Mokoto"/>
                <a:cs typeface="Mokoto"/>
                <a:sym typeface="Mokoto"/>
              </a:rPr>
              <a:t>kannst</a:t>
            </a: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 du in </a:t>
            </a:r>
            <a:r>
              <a:rPr kumimoji="0" lang="en-US" sz="3646" b="0" i="0" u="none" strike="noStrike" kern="1200" cap="none" spc="0" normalizeH="0" baseline="0" noProof="0" dirty="0" err="1">
                <a:ln>
                  <a:noFill/>
                </a:ln>
                <a:solidFill>
                  <a:srgbClr val="034B61"/>
                </a:solidFill>
                <a:effectLst/>
                <a:uLnTx/>
                <a:uFillTx/>
                <a:latin typeface="Mokoto"/>
                <a:ea typeface="Mokoto"/>
                <a:cs typeface="Mokoto"/>
                <a:sym typeface="Mokoto"/>
              </a:rPr>
              <a:t>deinen</a:t>
            </a: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3646" b="0" i="0" u="none" strike="noStrike" kern="1200" cap="none" spc="0" normalizeH="0" baseline="0" noProof="0" dirty="0" err="1">
                <a:ln>
                  <a:noFill/>
                </a:ln>
                <a:solidFill>
                  <a:srgbClr val="FF00B2"/>
                </a:solidFill>
                <a:effectLst/>
                <a:uLnTx/>
                <a:uFillTx/>
                <a:latin typeface="Mokoto"/>
                <a:ea typeface="Mokoto"/>
                <a:cs typeface="Mokoto"/>
                <a:sym typeface="Mokoto"/>
              </a:rPr>
              <a:t>Einstellungen</a:t>
            </a: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3646" b="0" i="0" u="none" strike="noStrike" kern="1200" cap="none" spc="0" normalizeH="0" baseline="0" noProof="0" dirty="0" err="1">
                <a:ln>
                  <a:noFill/>
                </a:ln>
                <a:solidFill>
                  <a:srgbClr val="034B61"/>
                </a:solidFill>
                <a:effectLst/>
                <a:uLnTx/>
                <a:uFillTx/>
                <a:latin typeface="Mokoto"/>
                <a:ea typeface="Mokoto"/>
                <a:cs typeface="Mokoto"/>
                <a:sym typeface="Mokoto"/>
              </a:rPr>
              <a:t>ändern</a:t>
            </a: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 </a:t>
            </a:r>
          </a:p>
          <a:p>
            <a:pPr marL="0" marR="0" lvl="0" indent="0" algn="ctr" defTabSz="914400" rtl="0" eaLnBrk="1" fontAlgn="auto" latinLnBrk="0" hangingPunct="1">
              <a:lnSpc>
                <a:spcPts val="5105"/>
              </a:lnSpc>
              <a:spcBef>
                <a:spcPts val="0"/>
              </a:spcBef>
              <a:spcAft>
                <a:spcPts val="0"/>
              </a:spcAft>
              <a:buClrTx/>
              <a:buSzTx/>
              <a:buFontTx/>
              <a:buNone/>
              <a:tabLst/>
              <a:defRPr/>
            </a:pP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um </a:t>
            </a:r>
            <a:r>
              <a:rPr kumimoji="0" lang="en-US" sz="3646" b="0" i="0" u="none" strike="noStrike" kern="1200" cap="none" spc="0" normalizeH="0" baseline="0" noProof="0" dirty="0" err="1">
                <a:ln>
                  <a:noFill/>
                </a:ln>
                <a:solidFill>
                  <a:srgbClr val="034B61"/>
                </a:solidFill>
                <a:effectLst/>
                <a:uLnTx/>
                <a:uFillTx/>
                <a:latin typeface="Mokoto"/>
                <a:ea typeface="Mokoto"/>
                <a:cs typeface="Mokoto"/>
                <a:sym typeface="Mokoto"/>
              </a:rPr>
              <a:t>deinen</a:t>
            </a: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3646" b="0" i="0" u="none" strike="noStrike" kern="1200" cap="none" spc="0" normalizeH="0" baseline="0" noProof="0" dirty="0">
                <a:ln>
                  <a:noFill/>
                </a:ln>
                <a:solidFill>
                  <a:srgbClr val="FF00B2"/>
                </a:solidFill>
                <a:effectLst/>
                <a:uLnTx/>
                <a:uFillTx/>
                <a:latin typeface="Mokoto"/>
                <a:ea typeface="Mokoto"/>
                <a:cs typeface="Mokoto"/>
                <a:sym typeface="Mokoto"/>
              </a:rPr>
              <a:t>Feed </a:t>
            </a:r>
            <a:r>
              <a:rPr kumimoji="0" lang="en-US" sz="3646" b="0" i="0" u="none" strike="noStrike" kern="1200" cap="none" spc="0" normalizeH="0" baseline="0" noProof="0" dirty="0" err="1">
                <a:ln>
                  <a:noFill/>
                </a:ln>
                <a:solidFill>
                  <a:srgbClr val="034B61"/>
                </a:solidFill>
                <a:effectLst/>
                <a:uLnTx/>
                <a:uFillTx/>
                <a:latin typeface="Mokoto"/>
                <a:ea typeface="Mokoto"/>
                <a:cs typeface="Mokoto"/>
                <a:sym typeface="Mokoto"/>
              </a:rPr>
              <a:t>zu</a:t>
            </a: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3646" b="0" i="0" u="none" strike="noStrike" kern="1200" cap="none" spc="0" normalizeH="0" baseline="0" noProof="0" dirty="0" err="1">
                <a:ln>
                  <a:noFill/>
                </a:ln>
                <a:solidFill>
                  <a:srgbClr val="034B61"/>
                </a:solidFill>
                <a:effectLst/>
                <a:uLnTx/>
                <a:uFillTx/>
                <a:latin typeface="Mokoto"/>
                <a:ea typeface="Mokoto"/>
                <a:cs typeface="Mokoto"/>
                <a:sym typeface="Mokoto"/>
              </a:rPr>
              <a:t>ändern</a:t>
            </a:r>
            <a:endPar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endParaRPr>
          </a:p>
        </p:txBody>
      </p:sp>
      <p:sp>
        <p:nvSpPr>
          <p:cNvPr id="3" name="Freeform 3" descr="Screenshot Einstellungen"/>
          <p:cNvSpPr/>
          <p:nvPr/>
        </p:nvSpPr>
        <p:spPr>
          <a:xfrm>
            <a:off x="10409082" y="177220"/>
            <a:ext cx="4593809" cy="9932561"/>
          </a:xfrm>
          <a:custGeom>
            <a:avLst/>
            <a:gdLst/>
            <a:ahLst/>
            <a:cxnLst/>
            <a:rect l="l" t="t" r="r" b="b"/>
            <a:pathLst>
              <a:path w="4593809" h="9932561">
                <a:moveTo>
                  <a:pt x="0" y="0"/>
                </a:moveTo>
                <a:lnTo>
                  <a:pt x="4593810" y="0"/>
                </a:lnTo>
                <a:lnTo>
                  <a:pt x="4593810" y="9932560"/>
                </a:lnTo>
                <a:lnTo>
                  <a:pt x="0" y="9932560"/>
                </a:lnTo>
                <a:lnTo>
                  <a:pt x="0" y="0"/>
                </a:lnTo>
                <a:close/>
              </a:path>
            </a:pathLst>
          </a:custGeom>
          <a:blipFill>
            <a:blip r:embed="rId2"/>
            <a:stretch>
              <a:fillRect/>
            </a:stretch>
          </a:blipFill>
        </p:spPr>
        <p:txBody>
          <a:bodyPr/>
          <a:lstStyle/>
          <a:p>
            <a:endParaRPr lang="en-A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5725617" y="4164766"/>
            <a:ext cx="6836765" cy="5204487"/>
          </a:xfrm>
          <a:custGeom>
            <a:avLst/>
            <a:gdLst/>
            <a:ahLst/>
            <a:cxnLst/>
            <a:rect l="l" t="t" r="r" b="b"/>
            <a:pathLst>
              <a:path w="6836765" h="5204487">
                <a:moveTo>
                  <a:pt x="0" y="0"/>
                </a:moveTo>
                <a:lnTo>
                  <a:pt x="6836766" y="0"/>
                </a:lnTo>
                <a:lnTo>
                  <a:pt x="6836766" y="5204487"/>
                </a:lnTo>
                <a:lnTo>
                  <a:pt x="0" y="52044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T"/>
          </a:p>
        </p:txBody>
      </p:sp>
      <p:sp>
        <p:nvSpPr>
          <p:cNvPr id="3" name="TextBox 3"/>
          <p:cNvSpPr txBox="1">
            <a:spLocks noGrp="1"/>
          </p:cNvSpPr>
          <p:nvPr>
            <p:ph type="title" idx="4294967295"/>
          </p:nvPr>
        </p:nvSpPr>
        <p:spPr>
          <a:xfrm>
            <a:off x="5454131" y="933450"/>
            <a:ext cx="7379737" cy="26257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999"/>
              </a:lnSpc>
              <a:spcBef>
                <a:spcPts val="0"/>
              </a:spcBef>
              <a:spcAft>
                <a:spcPts val="0"/>
              </a:spcAft>
              <a:buClrTx/>
              <a:buSzTx/>
              <a:buFontTx/>
              <a:buNone/>
              <a:tabLst/>
              <a:defRPr/>
            </a:pPr>
            <a:r>
              <a:rPr kumimoji="0" lang="en-US" sz="4999" b="0" i="0" u="none" strike="noStrike" kern="1200" cap="none" spc="0" normalizeH="0" baseline="0" noProof="0" dirty="0">
                <a:ln>
                  <a:noFill/>
                </a:ln>
                <a:solidFill>
                  <a:srgbClr val="034B61"/>
                </a:solidFill>
                <a:effectLst/>
                <a:uLnTx/>
                <a:uFillTx/>
                <a:latin typeface="Mokoto"/>
                <a:ea typeface="Mokoto"/>
                <a:cs typeface="Mokoto"/>
                <a:sym typeface="Mokoto"/>
              </a:rPr>
              <a:t>Zum </a:t>
            </a:r>
            <a:r>
              <a:rPr kumimoji="0" lang="en-US" sz="4999" b="0" i="0" u="none" strike="noStrike" kern="1200" cap="none" spc="0" normalizeH="0" baseline="0" noProof="0" dirty="0" err="1">
                <a:ln>
                  <a:noFill/>
                </a:ln>
                <a:solidFill>
                  <a:srgbClr val="034B61"/>
                </a:solidFill>
                <a:effectLst/>
                <a:uLnTx/>
                <a:uFillTx/>
                <a:latin typeface="Mokoto"/>
                <a:ea typeface="Mokoto"/>
                <a:cs typeface="Mokoto"/>
                <a:sym typeface="Mokoto"/>
              </a:rPr>
              <a:t>schUtz</a:t>
            </a:r>
            <a:r>
              <a:rPr kumimoji="0" lang="en-US" sz="4999"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4999" b="0" i="0" u="none" strike="noStrike" kern="1200" cap="none" spc="0" normalizeH="0" baseline="0" noProof="0" dirty="0" err="1">
                <a:ln>
                  <a:noFill/>
                </a:ln>
                <a:solidFill>
                  <a:srgbClr val="034B61"/>
                </a:solidFill>
                <a:effectLst/>
                <a:uLnTx/>
                <a:uFillTx/>
                <a:latin typeface="Mokoto"/>
                <a:ea typeface="Mokoto"/>
                <a:cs typeface="Mokoto"/>
                <a:sym typeface="Mokoto"/>
              </a:rPr>
              <a:t>eurer</a:t>
            </a:r>
            <a:r>
              <a:rPr kumimoji="0" lang="en-US" sz="4999"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4999" b="0" i="0" u="none" strike="noStrike" kern="1200" cap="none" spc="0" normalizeH="0" baseline="0" noProof="0" dirty="0" err="1">
                <a:ln>
                  <a:noFill/>
                </a:ln>
                <a:solidFill>
                  <a:srgbClr val="034B61"/>
                </a:solidFill>
                <a:effectLst/>
                <a:uLnTx/>
                <a:uFillTx/>
                <a:latin typeface="Mokoto"/>
                <a:ea typeface="Mokoto"/>
                <a:cs typeface="Mokoto"/>
                <a:sym typeface="Mokoto"/>
              </a:rPr>
              <a:t>Daten</a:t>
            </a:r>
            <a:r>
              <a:rPr kumimoji="0" lang="en-US" sz="4999" b="0" i="0" u="none" strike="noStrike" kern="1200" cap="none" spc="0" normalizeH="0" baseline="0" noProof="0" dirty="0">
                <a:ln>
                  <a:noFill/>
                </a:ln>
                <a:solidFill>
                  <a:srgbClr val="034B61"/>
                </a:solidFill>
                <a:effectLst/>
                <a:uLnTx/>
                <a:uFillTx/>
                <a:latin typeface="Mokoto"/>
                <a:ea typeface="Mokoto"/>
                <a:cs typeface="Mokoto"/>
                <a:sym typeface="Mokoto"/>
              </a:rPr>
              <a:t>:</a:t>
            </a:r>
            <a:r>
              <a:rPr kumimoji="0" lang="en-US" sz="4999" b="0" i="0" u="none" strike="noStrike" kern="1200" cap="none" spc="0" normalizeH="0" baseline="0" noProof="0" dirty="0">
                <a:ln>
                  <a:noFill/>
                </a:ln>
                <a:solidFill>
                  <a:srgbClr val="000000"/>
                </a:solidFill>
                <a:effectLst/>
                <a:uLnTx/>
                <a:uFillTx/>
                <a:latin typeface="Mokoto"/>
                <a:ea typeface="Mokoto"/>
                <a:cs typeface="Mokoto"/>
                <a:sym typeface="Mokoto"/>
              </a:rPr>
              <a:t> </a:t>
            </a:r>
          </a:p>
          <a:p>
            <a:pPr marL="0" marR="0" lvl="0" indent="0" algn="ctr" defTabSz="914400" rtl="0" eaLnBrk="1" fontAlgn="auto" latinLnBrk="0" hangingPunct="1">
              <a:lnSpc>
                <a:spcPts val="6999"/>
              </a:lnSpc>
              <a:spcBef>
                <a:spcPts val="0"/>
              </a:spcBef>
              <a:spcAft>
                <a:spcPts val="0"/>
              </a:spcAft>
              <a:buClrTx/>
              <a:buSzTx/>
              <a:buFontTx/>
              <a:buNone/>
              <a:tabLst/>
              <a:defRPr/>
            </a:pPr>
            <a:r>
              <a:rPr kumimoji="0" lang="en-US" sz="4999" b="0" i="0" u="none" strike="noStrike" kern="1200" cap="none" spc="0" normalizeH="0" baseline="0" noProof="0" dirty="0">
                <a:ln>
                  <a:noFill/>
                </a:ln>
                <a:solidFill>
                  <a:srgbClr val="FF00B2"/>
                </a:solidFill>
                <a:effectLst/>
                <a:uLnTx/>
                <a:uFillTx/>
                <a:latin typeface="Mokoto"/>
                <a:ea typeface="Mokoto"/>
                <a:cs typeface="Mokoto"/>
                <a:sym typeface="Mokoto"/>
              </a:rPr>
              <a:t>Nicknames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713818" y="3609988"/>
            <a:ext cx="4581485" cy="239033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735"/>
              </a:lnSpc>
              <a:spcBef>
                <a:spcPts val="0"/>
              </a:spcBef>
              <a:spcAft>
                <a:spcPts val="0"/>
              </a:spcAft>
              <a:buClrTx/>
              <a:buSzTx/>
              <a:buFontTx/>
              <a:buNone/>
              <a:tabLst/>
              <a:defRPr/>
            </a:pPr>
            <a:r>
              <a:rPr kumimoji="0" lang="en-US" sz="3382" b="0" i="0" u="none" strike="noStrike" kern="1200" cap="none" spc="0" normalizeH="0" baseline="0" noProof="0" dirty="0">
                <a:ln>
                  <a:noFill/>
                </a:ln>
                <a:solidFill>
                  <a:srgbClr val="034B61"/>
                </a:solidFill>
                <a:effectLst/>
                <a:uLnTx/>
                <a:uFillTx/>
                <a:latin typeface="Mokoto"/>
                <a:ea typeface="Mokoto"/>
                <a:cs typeface="Mokoto"/>
                <a:sym typeface="Mokoto"/>
              </a:rPr>
              <a:t>Wie </a:t>
            </a:r>
          </a:p>
          <a:p>
            <a:pPr marL="0" marR="0" lvl="0" indent="0" algn="ctr" defTabSz="914400" rtl="0" eaLnBrk="1" fontAlgn="auto" latinLnBrk="0" hangingPunct="1">
              <a:lnSpc>
                <a:spcPts val="4735"/>
              </a:lnSpc>
              <a:spcBef>
                <a:spcPts val="0"/>
              </a:spcBef>
              <a:spcAft>
                <a:spcPts val="0"/>
              </a:spcAft>
              <a:buClrTx/>
              <a:buSzTx/>
              <a:buFontTx/>
              <a:buNone/>
              <a:tabLst/>
              <a:defRPr/>
            </a:pPr>
            <a:r>
              <a:rPr kumimoji="0" lang="en-US" sz="3382" b="0" i="0" u="none" strike="noStrike" kern="1200" cap="none" spc="0" normalizeH="0" baseline="0" noProof="0" dirty="0" err="1">
                <a:ln>
                  <a:noFill/>
                </a:ln>
                <a:solidFill>
                  <a:srgbClr val="034B61"/>
                </a:solidFill>
                <a:effectLst/>
                <a:uLnTx/>
                <a:uFillTx/>
                <a:latin typeface="Mokoto"/>
                <a:ea typeface="Mokoto"/>
                <a:cs typeface="Mokoto"/>
                <a:sym typeface="Mokoto"/>
              </a:rPr>
              <a:t>kann</a:t>
            </a:r>
            <a:r>
              <a:rPr kumimoji="0" lang="en-US" sz="3382" b="0" i="0" u="none" strike="noStrike" kern="1200" cap="none" spc="0" normalizeH="0" baseline="0" noProof="0" dirty="0">
                <a:ln>
                  <a:noFill/>
                </a:ln>
                <a:solidFill>
                  <a:srgbClr val="034B61"/>
                </a:solidFill>
                <a:effectLst/>
                <a:uLnTx/>
                <a:uFillTx/>
                <a:latin typeface="Mokoto"/>
                <a:ea typeface="Mokoto"/>
                <a:cs typeface="Mokoto"/>
                <a:sym typeface="Mokoto"/>
              </a:rPr>
              <a:t> ich </a:t>
            </a:r>
            <a:r>
              <a:rPr kumimoji="0" lang="en-US" sz="3382" b="0" i="0" u="none" strike="noStrike" kern="1200" cap="none" spc="0" normalizeH="0" baseline="0" noProof="0" dirty="0" err="1">
                <a:ln>
                  <a:noFill/>
                </a:ln>
                <a:solidFill>
                  <a:srgbClr val="034B61"/>
                </a:solidFill>
                <a:effectLst/>
                <a:uLnTx/>
                <a:uFillTx/>
                <a:latin typeface="Mokoto"/>
                <a:ea typeface="Mokoto"/>
                <a:cs typeface="Mokoto"/>
                <a:sym typeface="Mokoto"/>
              </a:rPr>
              <a:t>beeinflussen</a:t>
            </a:r>
            <a:r>
              <a:rPr kumimoji="0" lang="en-US" sz="3382" b="0" i="0" u="none" strike="noStrike" kern="1200" cap="none" spc="0" normalizeH="0" baseline="0" noProof="0" dirty="0">
                <a:ln>
                  <a:noFill/>
                </a:ln>
                <a:solidFill>
                  <a:srgbClr val="034B61"/>
                </a:solidFill>
                <a:effectLst/>
                <a:uLnTx/>
                <a:uFillTx/>
                <a:latin typeface="Mokoto"/>
                <a:ea typeface="Mokoto"/>
                <a:cs typeface="Mokoto"/>
                <a:sym typeface="Mokoto"/>
              </a:rPr>
              <a:t>, was </a:t>
            </a:r>
            <a:r>
              <a:rPr kumimoji="0" lang="en-US" sz="3382" b="0" i="0" u="none" strike="noStrike" kern="1200" cap="none" spc="0" normalizeH="0" baseline="0" noProof="0" dirty="0">
                <a:ln>
                  <a:noFill/>
                </a:ln>
                <a:solidFill>
                  <a:srgbClr val="FF00B2"/>
                </a:solidFill>
                <a:effectLst/>
                <a:uLnTx/>
                <a:uFillTx/>
                <a:latin typeface="Mokoto"/>
                <a:ea typeface="Mokoto"/>
                <a:cs typeface="Mokoto"/>
                <a:sym typeface="Mokoto"/>
              </a:rPr>
              <a:t>ich </a:t>
            </a:r>
            <a:r>
              <a:rPr kumimoji="0" lang="en-US" sz="3382" b="0" i="0" u="none" strike="noStrike" kern="1200" cap="none" spc="0" normalizeH="0" baseline="0" noProof="0" dirty="0" err="1">
                <a:ln>
                  <a:noFill/>
                </a:ln>
                <a:solidFill>
                  <a:srgbClr val="FF00B2"/>
                </a:solidFill>
                <a:effectLst/>
                <a:uLnTx/>
                <a:uFillTx/>
                <a:latin typeface="Mokoto"/>
                <a:ea typeface="Mokoto"/>
                <a:cs typeface="Mokoto"/>
                <a:sym typeface="Mokoto"/>
              </a:rPr>
              <a:t>sehe</a:t>
            </a:r>
            <a:r>
              <a:rPr kumimoji="0" lang="en-US" sz="3382" b="0" i="0" u="none" strike="noStrike" kern="1200" cap="none" spc="0" normalizeH="0" baseline="0" noProof="0" dirty="0">
                <a:ln>
                  <a:noFill/>
                </a:ln>
                <a:solidFill>
                  <a:srgbClr val="FF00B2"/>
                </a:solidFill>
                <a:effectLst/>
                <a:uLnTx/>
                <a:uFillTx/>
                <a:latin typeface="Mokoto"/>
                <a:ea typeface="Mokoto"/>
                <a:cs typeface="Mokoto"/>
                <a:sym typeface="Mokoto"/>
              </a:rPr>
              <a:t>?</a:t>
            </a:r>
            <a:r>
              <a:rPr kumimoji="0" lang="en-US" sz="3382" b="0" i="0" u="none" strike="noStrike" kern="1200" cap="none" spc="0" normalizeH="0" baseline="0" noProof="0" dirty="0">
                <a:ln>
                  <a:noFill/>
                </a:ln>
                <a:solidFill>
                  <a:srgbClr val="034B61"/>
                </a:solidFill>
                <a:effectLst/>
                <a:uLnTx/>
                <a:uFillTx/>
                <a:latin typeface="Mokoto"/>
                <a:ea typeface="Mokoto"/>
                <a:cs typeface="Mokoto"/>
                <a:sym typeface="Mokoto"/>
              </a:rPr>
              <a:t> </a:t>
            </a:r>
          </a:p>
        </p:txBody>
      </p:sp>
      <p:sp>
        <p:nvSpPr>
          <p:cNvPr id="2" name="Freeform 2" descr="Screenshot Einstellungen, &quot;Inhaltspräferenzen&quot; ist markiert"/>
          <p:cNvSpPr/>
          <p:nvPr/>
        </p:nvSpPr>
        <p:spPr>
          <a:xfrm>
            <a:off x="7793262" y="468727"/>
            <a:ext cx="4297021" cy="9349546"/>
          </a:xfrm>
          <a:custGeom>
            <a:avLst/>
            <a:gdLst/>
            <a:ahLst/>
            <a:cxnLst/>
            <a:rect l="l" t="t" r="r" b="b"/>
            <a:pathLst>
              <a:path w="4297021" h="9349546">
                <a:moveTo>
                  <a:pt x="0" y="0"/>
                </a:moveTo>
                <a:lnTo>
                  <a:pt x="4297021" y="0"/>
                </a:lnTo>
                <a:lnTo>
                  <a:pt x="4297021" y="9349546"/>
                </a:lnTo>
                <a:lnTo>
                  <a:pt x="0" y="9349546"/>
                </a:lnTo>
                <a:lnTo>
                  <a:pt x="0" y="0"/>
                </a:lnTo>
                <a:close/>
              </a:path>
            </a:pathLst>
          </a:custGeom>
          <a:blipFill>
            <a:blip r:embed="rId2"/>
            <a:stretch>
              <a:fillRect r="-631"/>
            </a:stretch>
          </a:blipFill>
        </p:spPr>
        <p:txBody>
          <a:bodyPr/>
          <a:lstStyle/>
          <a:p>
            <a:endParaRPr lang="en-AT"/>
          </a:p>
        </p:txBody>
      </p:sp>
      <p:sp>
        <p:nvSpPr>
          <p:cNvPr id="3" name="Freeform 3" descr="Screenshot Inhaltspräferenzen, &quot;Themen verwalten&quot; ist markiert."/>
          <p:cNvSpPr/>
          <p:nvPr/>
        </p:nvSpPr>
        <p:spPr>
          <a:xfrm>
            <a:off x="12748159" y="586519"/>
            <a:ext cx="4324165" cy="9349546"/>
          </a:xfrm>
          <a:custGeom>
            <a:avLst/>
            <a:gdLst/>
            <a:ahLst/>
            <a:cxnLst/>
            <a:rect l="l" t="t" r="r" b="b"/>
            <a:pathLst>
              <a:path w="4324165" h="9349546">
                <a:moveTo>
                  <a:pt x="0" y="0"/>
                </a:moveTo>
                <a:lnTo>
                  <a:pt x="4324165" y="0"/>
                </a:lnTo>
                <a:lnTo>
                  <a:pt x="4324165" y="9349547"/>
                </a:lnTo>
                <a:lnTo>
                  <a:pt x="0" y="9349547"/>
                </a:lnTo>
                <a:lnTo>
                  <a:pt x="0" y="0"/>
                </a:lnTo>
                <a:close/>
              </a:path>
            </a:pathLst>
          </a:custGeom>
          <a:blipFill>
            <a:blip r:embed="rId3"/>
            <a:stretch>
              <a:fillRect/>
            </a:stretch>
          </a:blipFill>
        </p:spPr>
        <p:txBody>
          <a:bodyPr/>
          <a:lstStyle/>
          <a:p>
            <a:endParaRPr lang="en-AT"/>
          </a:p>
        </p:txBody>
      </p:sp>
      <p:sp>
        <p:nvSpPr>
          <p:cNvPr id="4" name="AutoShape 4">
            <a:extLst>
              <a:ext uri="{C183D7F6-B498-43B3-948B-1728B52AA6E4}">
                <adec:decorative xmlns:adec="http://schemas.microsoft.com/office/drawing/2017/decorative" val="1"/>
              </a:ext>
            </a:extLst>
          </p:cNvPr>
          <p:cNvSpPr/>
          <p:nvPr/>
        </p:nvSpPr>
        <p:spPr>
          <a:xfrm flipH="1">
            <a:off x="6699096" y="586519"/>
            <a:ext cx="0" cy="8671781"/>
          </a:xfrm>
          <a:prstGeom prst="line">
            <a:avLst/>
          </a:prstGeom>
          <a:ln w="9525" cap="flat">
            <a:solidFill>
              <a:srgbClr val="000000"/>
            </a:solidFill>
            <a:prstDash val="solid"/>
            <a:headEnd type="none" w="sm" len="sm"/>
            <a:tailEnd type="none" w="sm" len="sm"/>
          </a:ln>
        </p:spPr>
        <p:txBody>
          <a:bodyPr/>
          <a:lstStyle/>
          <a:p>
            <a:endParaRPr lang="en-AT"/>
          </a:p>
        </p:txBody>
      </p:sp>
      <p:sp>
        <p:nvSpPr>
          <p:cNvPr id="5" name="AutoShape 5">
            <a:extLst>
              <a:ext uri="{C183D7F6-B498-43B3-948B-1728B52AA6E4}">
                <adec:decorative xmlns:adec="http://schemas.microsoft.com/office/drawing/2017/decorative" val="1"/>
              </a:ext>
            </a:extLst>
          </p:cNvPr>
          <p:cNvSpPr/>
          <p:nvPr/>
        </p:nvSpPr>
        <p:spPr>
          <a:xfrm flipV="1">
            <a:off x="10264560" y="3988117"/>
            <a:ext cx="2720244" cy="4422983"/>
          </a:xfrm>
          <a:prstGeom prst="line">
            <a:avLst/>
          </a:prstGeom>
          <a:ln w="38100" cap="flat">
            <a:solidFill>
              <a:srgbClr val="034B61"/>
            </a:solidFill>
            <a:prstDash val="solid"/>
            <a:headEnd type="none" w="sm" len="sm"/>
            <a:tailEnd type="triangle" w="lg" len="med"/>
          </a:ln>
        </p:spPr>
        <p:txBody>
          <a:bodyPr/>
          <a:lstStyle/>
          <a:p>
            <a:endParaRPr lang="en-AT"/>
          </a:p>
        </p:txBody>
      </p:sp>
      <p:grpSp>
        <p:nvGrpSpPr>
          <p:cNvPr id="6" name="Group 6">
            <a:extLst>
              <a:ext uri="{C183D7F6-B498-43B3-948B-1728B52AA6E4}">
                <adec:decorative xmlns:adec="http://schemas.microsoft.com/office/drawing/2017/decorative" val="1"/>
              </a:ext>
            </a:extLst>
          </p:cNvPr>
          <p:cNvGrpSpPr/>
          <p:nvPr/>
        </p:nvGrpSpPr>
        <p:grpSpPr>
          <a:xfrm>
            <a:off x="7793262" y="8257449"/>
            <a:ext cx="2664849" cy="610122"/>
            <a:chOff x="0" y="0"/>
            <a:chExt cx="4757451" cy="1089227"/>
          </a:xfrm>
        </p:grpSpPr>
        <p:sp>
          <p:nvSpPr>
            <p:cNvPr id="7" name="Freeform 7"/>
            <p:cNvSpPr/>
            <p:nvPr/>
          </p:nvSpPr>
          <p:spPr>
            <a:xfrm>
              <a:off x="0" y="0"/>
              <a:ext cx="4757451" cy="1089227"/>
            </a:xfrm>
            <a:custGeom>
              <a:avLst/>
              <a:gdLst/>
              <a:ahLst/>
              <a:cxnLst/>
              <a:rect l="l" t="t" r="r" b="b"/>
              <a:pathLst>
                <a:path w="4757451" h="1089227">
                  <a:moveTo>
                    <a:pt x="2378726" y="0"/>
                  </a:moveTo>
                  <a:cubicBezTo>
                    <a:pt x="1064992" y="0"/>
                    <a:pt x="0" y="243832"/>
                    <a:pt x="0" y="544614"/>
                  </a:cubicBezTo>
                  <a:cubicBezTo>
                    <a:pt x="0" y="845395"/>
                    <a:pt x="1064992" y="1089227"/>
                    <a:pt x="2378726" y="1089227"/>
                  </a:cubicBezTo>
                  <a:cubicBezTo>
                    <a:pt x="3692460" y="1089227"/>
                    <a:pt x="4757451" y="845395"/>
                    <a:pt x="4757451" y="544614"/>
                  </a:cubicBezTo>
                  <a:cubicBezTo>
                    <a:pt x="4757451" y="243832"/>
                    <a:pt x="3692460" y="0"/>
                    <a:pt x="2378726" y="0"/>
                  </a:cubicBezTo>
                  <a:close/>
                </a:path>
              </a:pathLst>
            </a:custGeom>
            <a:solidFill>
              <a:srgbClr val="000000">
                <a:alpha val="0"/>
              </a:srgbClr>
            </a:solidFill>
            <a:ln w="38100" cap="sq">
              <a:solidFill>
                <a:srgbClr val="034B61"/>
              </a:solidFill>
              <a:prstDash val="solid"/>
              <a:miter/>
            </a:ln>
          </p:spPr>
          <p:txBody>
            <a:bodyPr/>
            <a:lstStyle/>
            <a:p>
              <a:endParaRPr lang="en-AT"/>
            </a:p>
          </p:txBody>
        </p:sp>
        <p:sp>
          <p:nvSpPr>
            <p:cNvPr id="8" name="TextBox 8"/>
            <p:cNvSpPr txBox="1"/>
            <p:nvPr/>
          </p:nvSpPr>
          <p:spPr>
            <a:xfrm>
              <a:off x="446011" y="54490"/>
              <a:ext cx="3865429" cy="932622"/>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flipH="1">
            <a:off x="6500574" y="586519"/>
            <a:ext cx="0" cy="8671781"/>
          </a:xfrm>
          <a:prstGeom prst="line">
            <a:avLst/>
          </a:prstGeom>
          <a:ln w="9525" cap="flat">
            <a:solidFill>
              <a:srgbClr val="000000"/>
            </a:solidFill>
            <a:prstDash val="solid"/>
            <a:headEnd type="none" w="sm" len="sm"/>
            <a:tailEnd type="none" w="sm" len="sm"/>
          </a:ln>
        </p:spPr>
        <p:txBody>
          <a:bodyPr/>
          <a:lstStyle/>
          <a:p>
            <a:endParaRPr lang="en-AT"/>
          </a:p>
        </p:txBody>
      </p:sp>
      <p:sp>
        <p:nvSpPr>
          <p:cNvPr id="4" name="TextBox 4"/>
          <p:cNvSpPr txBox="1">
            <a:spLocks noGrp="1"/>
          </p:cNvSpPr>
          <p:nvPr>
            <p:ph type="title" idx="4294967295"/>
          </p:nvPr>
        </p:nvSpPr>
        <p:spPr>
          <a:xfrm>
            <a:off x="1028700" y="3910109"/>
            <a:ext cx="4581485" cy="23905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735"/>
              </a:lnSpc>
              <a:spcBef>
                <a:spcPts val="0"/>
              </a:spcBef>
              <a:spcAft>
                <a:spcPts val="0"/>
              </a:spcAft>
              <a:buClrTx/>
              <a:buSzTx/>
              <a:buFontTx/>
              <a:buNone/>
              <a:tabLst/>
              <a:defRPr/>
            </a:pPr>
            <a:r>
              <a:rPr kumimoji="0" lang="en-US" sz="3382" b="0" i="0" u="none" strike="noStrike" kern="1200" cap="none" spc="0" normalizeH="0" baseline="0" noProof="0" dirty="0">
                <a:ln>
                  <a:noFill/>
                </a:ln>
                <a:solidFill>
                  <a:srgbClr val="034B61"/>
                </a:solidFill>
                <a:effectLst/>
                <a:uLnTx/>
                <a:uFillTx/>
                <a:latin typeface="Mokoto"/>
                <a:ea typeface="Mokoto"/>
                <a:cs typeface="Mokoto"/>
                <a:sym typeface="Mokoto"/>
              </a:rPr>
              <a:t>Was </a:t>
            </a:r>
            <a:r>
              <a:rPr kumimoji="0" lang="en-US" sz="3382" b="0" i="0" u="none" strike="noStrike" kern="1200" cap="none" spc="0" normalizeH="0" baseline="0" noProof="0" dirty="0" err="1">
                <a:ln>
                  <a:noFill/>
                </a:ln>
                <a:solidFill>
                  <a:srgbClr val="034B61"/>
                </a:solidFill>
                <a:effectLst/>
                <a:uLnTx/>
                <a:uFillTx/>
                <a:latin typeface="Mokoto"/>
                <a:ea typeface="Mokoto"/>
                <a:cs typeface="Mokoto"/>
                <a:sym typeface="Mokoto"/>
              </a:rPr>
              <a:t>tue</a:t>
            </a:r>
            <a:r>
              <a:rPr kumimoji="0" lang="en-US" sz="3382" b="0" i="0" u="none" strike="noStrike" kern="1200" cap="none" spc="0" normalizeH="0" baseline="0" noProof="0" dirty="0">
                <a:ln>
                  <a:noFill/>
                </a:ln>
                <a:solidFill>
                  <a:srgbClr val="034B61"/>
                </a:solidFill>
                <a:effectLst/>
                <a:uLnTx/>
                <a:uFillTx/>
                <a:latin typeface="Mokoto"/>
                <a:ea typeface="Mokoto"/>
                <a:cs typeface="Mokoto"/>
                <a:sym typeface="Mokoto"/>
              </a:rPr>
              <a:t> ich, </a:t>
            </a:r>
            <a:r>
              <a:rPr kumimoji="0" lang="en-US" sz="3382" b="0" i="0" u="none" strike="noStrike" kern="1200" cap="none" spc="0" normalizeH="0" baseline="0" noProof="0" dirty="0" err="1">
                <a:ln>
                  <a:noFill/>
                </a:ln>
                <a:solidFill>
                  <a:srgbClr val="034B61"/>
                </a:solidFill>
                <a:effectLst/>
                <a:uLnTx/>
                <a:uFillTx/>
                <a:latin typeface="Mokoto"/>
                <a:ea typeface="Mokoto"/>
                <a:cs typeface="Mokoto"/>
                <a:sym typeface="Mokoto"/>
              </a:rPr>
              <a:t>wenn</a:t>
            </a:r>
            <a:r>
              <a:rPr kumimoji="0" lang="en-US" sz="3382" b="0" i="0" u="none" strike="noStrike" kern="1200" cap="none" spc="0" normalizeH="0" baseline="0" noProof="0" dirty="0">
                <a:ln>
                  <a:noFill/>
                </a:ln>
                <a:solidFill>
                  <a:srgbClr val="034B61"/>
                </a:solidFill>
                <a:effectLst/>
                <a:uLnTx/>
                <a:uFillTx/>
                <a:latin typeface="Mokoto"/>
                <a:ea typeface="Mokoto"/>
                <a:cs typeface="Mokoto"/>
                <a:sym typeface="Mokoto"/>
              </a:rPr>
              <a:t> mir </a:t>
            </a:r>
            <a:r>
              <a:rPr kumimoji="0" lang="en-US" sz="3382" b="0" i="0" u="none" strike="noStrike" kern="1200" cap="none" spc="0" normalizeH="0" baseline="0" noProof="0" dirty="0" err="1">
                <a:ln>
                  <a:noFill/>
                </a:ln>
                <a:solidFill>
                  <a:srgbClr val="034B61"/>
                </a:solidFill>
                <a:effectLst/>
                <a:uLnTx/>
                <a:uFillTx/>
                <a:latin typeface="Mokoto"/>
                <a:ea typeface="Mokoto"/>
                <a:cs typeface="Mokoto"/>
                <a:sym typeface="Mokoto"/>
              </a:rPr>
              <a:t>ein</a:t>
            </a:r>
            <a:r>
              <a:rPr kumimoji="0" lang="en-US" sz="3382"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3382" b="0" i="0" u="none" strike="noStrike" kern="1200" cap="none" spc="0" normalizeH="0" baseline="0" noProof="0" dirty="0">
                <a:ln>
                  <a:noFill/>
                </a:ln>
                <a:solidFill>
                  <a:srgbClr val="FF00B2"/>
                </a:solidFill>
                <a:effectLst/>
                <a:uLnTx/>
                <a:uFillTx/>
                <a:latin typeface="Mokoto"/>
                <a:ea typeface="Mokoto"/>
                <a:cs typeface="Mokoto"/>
                <a:sym typeface="Mokoto"/>
              </a:rPr>
              <a:t>Video nicht</a:t>
            </a:r>
            <a:r>
              <a:rPr kumimoji="0" lang="en-US" sz="3382"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3382" b="0" i="0" u="none" strike="noStrike" kern="1200" cap="none" spc="0" normalizeH="0" baseline="0" noProof="0" dirty="0" err="1">
                <a:ln>
                  <a:noFill/>
                </a:ln>
                <a:solidFill>
                  <a:srgbClr val="034B61"/>
                </a:solidFill>
                <a:effectLst/>
                <a:uLnTx/>
                <a:uFillTx/>
                <a:latin typeface="Mokoto"/>
                <a:ea typeface="Mokoto"/>
                <a:cs typeface="Mokoto"/>
                <a:sym typeface="Mokoto"/>
              </a:rPr>
              <a:t>gefällt</a:t>
            </a:r>
            <a:r>
              <a:rPr kumimoji="0" lang="en-US" sz="3382" b="0" i="0" u="none" strike="noStrike" kern="1200" cap="none" spc="0" normalizeH="0" baseline="0" noProof="0" dirty="0">
                <a:ln>
                  <a:noFill/>
                </a:ln>
                <a:solidFill>
                  <a:srgbClr val="034B61"/>
                </a:solidFill>
                <a:effectLst/>
                <a:uLnTx/>
                <a:uFillTx/>
                <a:latin typeface="Mokoto"/>
                <a:ea typeface="Mokoto"/>
                <a:cs typeface="Mokoto"/>
                <a:sym typeface="Mokoto"/>
              </a:rPr>
              <a:t>?  </a:t>
            </a:r>
          </a:p>
        </p:txBody>
      </p:sp>
      <p:sp>
        <p:nvSpPr>
          <p:cNvPr id="5" name="TextBox 5"/>
          <p:cNvSpPr txBox="1"/>
          <p:nvPr/>
        </p:nvSpPr>
        <p:spPr>
          <a:xfrm>
            <a:off x="12648699" y="3698333"/>
            <a:ext cx="5144835" cy="2602359"/>
          </a:xfrm>
          <a:prstGeom prst="rect">
            <a:avLst/>
          </a:prstGeom>
        </p:spPr>
        <p:txBody>
          <a:bodyPr lIns="0" tIns="0" rIns="0" bIns="0" rtlCol="0" anchor="t">
            <a:spAutoFit/>
          </a:bodyPr>
          <a:lstStyle/>
          <a:p>
            <a:pPr algn="just">
              <a:lnSpc>
                <a:spcPts val="3418"/>
              </a:lnSpc>
              <a:spcBef>
                <a:spcPct val="0"/>
              </a:spcBef>
            </a:pPr>
            <a:r>
              <a:rPr lang="en-US" sz="2441">
                <a:solidFill>
                  <a:srgbClr val="034B61"/>
                </a:solidFill>
                <a:latin typeface="Roboto"/>
                <a:ea typeface="Roboto"/>
                <a:cs typeface="Roboto"/>
                <a:sym typeface="Roboto"/>
              </a:rPr>
              <a:t>Falls du ein Video siehst, das dir nicht gefällt und du Videos dieser Art nicht mehr sehen willst, dann tippe lange auf den Bildschirm, bis sich dieses Fenster unten öffnet. Klicke dann auf “kein Interesse”. </a:t>
            </a:r>
          </a:p>
        </p:txBody>
      </p:sp>
      <p:sp>
        <p:nvSpPr>
          <p:cNvPr id="3" name="Freeform 3" descr="Screenshot Video-Feed: &quot;Kein Interesse&quot; ist markiert."/>
          <p:cNvSpPr/>
          <p:nvPr/>
        </p:nvSpPr>
        <p:spPr>
          <a:xfrm>
            <a:off x="7200780" y="1028700"/>
            <a:ext cx="4752594" cy="8229600"/>
          </a:xfrm>
          <a:custGeom>
            <a:avLst/>
            <a:gdLst/>
            <a:ahLst/>
            <a:cxnLst/>
            <a:rect l="l" t="t" r="r" b="b"/>
            <a:pathLst>
              <a:path w="4752594" h="8229600">
                <a:moveTo>
                  <a:pt x="0" y="0"/>
                </a:moveTo>
                <a:lnTo>
                  <a:pt x="4752594" y="0"/>
                </a:lnTo>
                <a:lnTo>
                  <a:pt x="4752594" y="8229600"/>
                </a:lnTo>
                <a:lnTo>
                  <a:pt x="0" y="8229600"/>
                </a:lnTo>
                <a:lnTo>
                  <a:pt x="0" y="0"/>
                </a:lnTo>
                <a:close/>
              </a:path>
            </a:pathLst>
          </a:custGeom>
          <a:blipFill>
            <a:blip r:embed="rId2"/>
            <a:stretch>
              <a:fillRect/>
            </a:stretch>
          </a:blipFill>
        </p:spPr>
        <p:txBody>
          <a:bodyPr/>
          <a:lstStyle/>
          <a:p>
            <a:endParaRPr lang="en-AT"/>
          </a:p>
        </p:txBody>
      </p:sp>
      <p:sp>
        <p:nvSpPr>
          <p:cNvPr id="6" name="AutoShape 6">
            <a:extLst>
              <a:ext uri="{C183D7F6-B498-43B3-948B-1728B52AA6E4}">
                <adec:decorative xmlns:adec="http://schemas.microsoft.com/office/drawing/2017/decorative" val="1"/>
              </a:ext>
            </a:extLst>
          </p:cNvPr>
          <p:cNvSpPr/>
          <p:nvPr/>
        </p:nvSpPr>
        <p:spPr>
          <a:xfrm flipH="1">
            <a:off x="8801346" y="5032850"/>
            <a:ext cx="3847352" cy="1468889"/>
          </a:xfrm>
          <a:prstGeom prst="line">
            <a:avLst/>
          </a:prstGeom>
          <a:ln w="38100" cap="flat">
            <a:solidFill>
              <a:srgbClr val="034B61"/>
            </a:solidFill>
            <a:prstDash val="solid"/>
            <a:headEnd type="none" w="sm" len="sm"/>
            <a:tailEnd type="triangle" w="lg" len="med"/>
          </a:ln>
        </p:spPr>
        <p:txBody>
          <a:bodyPr/>
          <a:lstStyle/>
          <a:p>
            <a:endParaRPr lang="en-A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1028700" y="1665186"/>
            <a:ext cx="16230600" cy="2154979"/>
            <a:chOff x="0" y="0"/>
            <a:chExt cx="4014320" cy="532992"/>
          </a:xfrm>
        </p:grpSpPr>
        <p:sp>
          <p:nvSpPr>
            <p:cNvPr id="3" name="Freeform 3"/>
            <p:cNvSpPr/>
            <p:nvPr/>
          </p:nvSpPr>
          <p:spPr>
            <a:xfrm>
              <a:off x="0" y="0"/>
              <a:ext cx="4014320" cy="532992"/>
            </a:xfrm>
            <a:custGeom>
              <a:avLst/>
              <a:gdLst/>
              <a:ahLst/>
              <a:cxnLst/>
              <a:rect l="l" t="t" r="r" b="b"/>
              <a:pathLst>
                <a:path w="4014320" h="532992">
                  <a:moveTo>
                    <a:pt x="0" y="0"/>
                  </a:moveTo>
                  <a:lnTo>
                    <a:pt x="4014320" y="0"/>
                  </a:lnTo>
                  <a:lnTo>
                    <a:pt x="4014320" y="532992"/>
                  </a:lnTo>
                  <a:lnTo>
                    <a:pt x="0" y="532992"/>
                  </a:lnTo>
                  <a:close/>
                </a:path>
              </a:pathLst>
            </a:custGeom>
            <a:solidFill>
              <a:srgbClr val="FF00B2"/>
            </a:solidFill>
          </p:spPr>
          <p:txBody>
            <a:bodyPr/>
            <a:lstStyle/>
            <a:p>
              <a:endParaRPr lang="en-AT"/>
            </a:p>
          </p:txBody>
        </p:sp>
      </p:grpSp>
      <p:sp>
        <p:nvSpPr>
          <p:cNvPr id="12" name="TextBox 12"/>
          <p:cNvSpPr txBox="1">
            <a:spLocks noGrp="1"/>
          </p:cNvSpPr>
          <p:nvPr>
            <p:ph type="title" idx="4294967295"/>
          </p:nvPr>
        </p:nvSpPr>
        <p:spPr>
          <a:xfrm>
            <a:off x="5390426" y="2232925"/>
            <a:ext cx="7507148" cy="96235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962"/>
              </a:lnSpc>
              <a:spcBef>
                <a:spcPts val="0"/>
              </a:spcBef>
              <a:spcAft>
                <a:spcPts val="0"/>
              </a:spcAft>
              <a:buClrTx/>
              <a:buSzTx/>
              <a:buFontTx/>
              <a:buNone/>
              <a:tabLst/>
              <a:defRPr/>
            </a:pPr>
            <a:r>
              <a:rPr kumimoji="0" lang="en-US" sz="2830" b="0" i="0" u="none" strike="noStrike" kern="1200" cap="none" spc="0" normalizeH="0" baseline="0" noProof="0" dirty="0">
                <a:ln>
                  <a:noFill/>
                </a:ln>
                <a:solidFill>
                  <a:srgbClr val="FFFFFF"/>
                </a:solidFill>
                <a:effectLst/>
                <a:uLnTx/>
                <a:uFillTx/>
                <a:latin typeface="Mokoto"/>
                <a:ea typeface="Mokoto"/>
                <a:cs typeface="Mokoto"/>
                <a:sym typeface="Mokoto"/>
              </a:rPr>
              <a:t>Wie lade ich </a:t>
            </a:r>
            <a:r>
              <a:rPr kumimoji="0" lang="en-US" sz="2830" b="0" i="0" u="none" strike="noStrike" kern="1200" cap="none" spc="0" normalizeH="0" baseline="0" noProof="0" dirty="0" err="1">
                <a:ln>
                  <a:noFill/>
                </a:ln>
                <a:solidFill>
                  <a:srgbClr val="FFFFFF"/>
                </a:solidFill>
                <a:effectLst/>
                <a:uLnTx/>
                <a:uFillTx/>
                <a:latin typeface="Mokoto"/>
                <a:ea typeface="Mokoto"/>
                <a:cs typeface="Mokoto"/>
                <a:sym typeface="Mokoto"/>
              </a:rPr>
              <a:t>meine</a:t>
            </a:r>
            <a:r>
              <a:rPr kumimoji="0" lang="en-US" sz="2830" b="0" i="0" u="none" strike="noStrike" kern="1200" cap="none" spc="0" normalizeH="0" baseline="0" noProof="0" dirty="0">
                <a:ln>
                  <a:noFill/>
                </a:ln>
                <a:solidFill>
                  <a:srgbClr val="FFFFFF"/>
                </a:solidFill>
                <a:effectLst/>
                <a:uLnTx/>
                <a:uFillTx/>
                <a:latin typeface="Mokoto"/>
                <a:ea typeface="Mokoto"/>
                <a:cs typeface="Mokoto"/>
                <a:sym typeface="Mokoto"/>
              </a:rPr>
              <a:t> </a:t>
            </a:r>
            <a:r>
              <a:rPr kumimoji="0" lang="en-US" sz="2830" b="0" i="0" u="none" strike="noStrike" kern="1200" cap="none" spc="0" normalizeH="0" baseline="0" noProof="0" dirty="0" err="1">
                <a:ln>
                  <a:noFill/>
                </a:ln>
                <a:solidFill>
                  <a:srgbClr val="FFFFFF"/>
                </a:solidFill>
                <a:effectLst/>
                <a:uLnTx/>
                <a:uFillTx/>
                <a:latin typeface="Mokoto"/>
                <a:ea typeface="Mokoto"/>
                <a:cs typeface="Mokoto"/>
                <a:sym typeface="Mokoto"/>
              </a:rPr>
              <a:t>Daten</a:t>
            </a:r>
            <a:r>
              <a:rPr kumimoji="0" lang="en-US" sz="2830" b="0" i="0" u="none" strike="noStrike" kern="1200" cap="none" spc="0" normalizeH="0" baseline="0" noProof="0" dirty="0">
                <a:ln>
                  <a:noFill/>
                </a:ln>
                <a:solidFill>
                  <a:srgbClr val="FFFFFF"/>
                </a:solidFill>
                <a:effectLst/>
                <a:uLnTx/>
                <a:uFillTx/>
                <a:latin typeface="Mokoto"/>
                <a:ea typeface="Mokoto"/>
                <a:cs typeface="Mokoto"/>
                <a:sym typeface="Mokoto"/>
              </a:rPr>
              <a:t> </a:t>
            </a:r>
            <a:r>
              <a:rPr kumimoji="0" lang="en-US" sz="2830" b="0" i="0" u="none" strike="noStrike" kern="1200" cap="none" spc="0" normalizeH="0" baseline="0" noProof="0" dirty="0" err="1">
                <a:ln>
                  <a:noFill/>
                </a:ln>
                <a:solidFill>
                  <a:srgbClr val="FFFFFF"/>
                </a:solidFill>
                <a:effectLst/>
                <a:uLnTx/>
                <a:uFillTx/>
                <a:latin typeface="Mokoto"/>
                <a:ea typeface="Mokoto"/>
                <a:cs typeface="Mokoto"/>
                <a:sym typeface="Mokoto"/>
              </a:rPr>
              <a:t>herunter</a:t>
            </a:r>
            <a:r>
              <a:rPr kumimoji="0" lang="en-US" sz="2830" b="0" i="0" u="none" strike="noStrike" kern="1200" cap="none" spc="0" normalizeH="0" baseline="0" noProof="0" dirty="0">
                <a:ln>
                  <a:noFill/>
                </a:ln>
                <a:solidFill>
                  <a:srgbClr val="FFFFFF"/>
                </a:solidFill>
                <a:effectLst/>
                <a:uLnTx/>
                <a:uFillTx/>
                <a:latin typeface="Mokoto"/>
                <a:ea typeface="Mokoto"/>
                <a:cs typeface="Mokoto"/>
                <a:sym typeface="Mokoto"/>
              </a:rPr>
              <a:t>? </a:t>
            </a:r>
          </a:p>
        </p:txBody>
      </p:sp>
      <p:sp>
        <p:nvSpPr>
          <p:cNvPr id="4" name="Freeform 4" descr="Screenshot Einstellungen: &quot;Konto&quot; ist markiert."/>
          <p:cNvSpPr/>
          <p:nvPr/>
        </p:nvSpPr>
        <p:spPr>
          <a:xfrm>
            <a:off x="1028700" y="339425"/>
            <a:ext cx="4424846" cy="9567234"/>
          </a:xfrm>
          <a:custGeom>
            <a:avLst/>
            <a:gdLst/>
            <a:ahLst/>
            <a:cxnLst/>
            <a:rect l="l" t="t" r="r" b="b"/>
            <a:pathLst>
              <a:path w="4424846" h="9567234">
                <a:moveTo>
                  <a:pt x="0" y="0"/>
                </a:moveTo>
                <a:lnTo>
                  <a:pt x="4424846" y="0"/>
                </a:lnTo>
                <a:lnTo>
                  <a:pt x="4424846" y="9567234"/>
                </a:lnTo>
                <a:lnTo>
                  <a:pt x="0" y="9567234"/>
                </a:lnTo>
                <a:lnTo>
                  <a:pt x="0" y="0"/>
                </a:lnTo>
                <a:close/>
              </a:path>
            </a:pathLst>
          </a:custGeom>
          <a:blipFill>
            <a:blip r:embed="rId2"/>
            <a:stretch>
              <a:fillRect/>
            </a:stretch>
          </a:blipFill>
        </p:spPr>
        <p:txBody>
          <a:bodyPr/>
          <a:lstStyle/>
          <a:p>
            <a:endParaRPr lang="en-AT"/>
          </a:p>
        </p:txBody>
      </p:sp>
      <p:sp>
        <p:nvSpPr>
          <p:cNvPr id="5" name="Freeform 5" descr="Screenshot Kontoeinstellungen: &quot;Deine Daten herunterladen&quot; ist markiert."/>
          <p:cNvSpPr/>
          <p:nvPr/>
        </p:nvSpPr>
        <p:spPr>
          <a:xfrm>
            <a:off x="12815531" y="339425"/>
            <a:ext cx="4443769" cy="9608150"/>
          </a:xfrm>
          <a:custGeom>
            <a:avLst/>
            <a:gdLst/>
            <a:ahLst/>
            <a:cxnLst/>
            <a:rect l="l" t="t" r="r" b="b"/>
            <a:pathLst>
              <a:path w="4443769" h="9608150">
                <a:moveTo>
                  <a:pt x="0" y="0"/>
                </a:moveTo>
                <a:lnTo>
                  <a:pt x="4443769" y="0"/>
                </a:lnTo>
                <a:lnTo>
                  <a:pt x="4443769" y="9608150"/>
                </a:lnTo>
                <a:lnTo>
                  <a:pt x="0" y="9608150"/>
                </a:lnTo>
                <a:lnTo>
                  <a:pt x="0" y="0"/>
                </a:lnTo>
                <a:close/>
              </a:path>
            </a:pathLst>
          </a:custGeom>
          <a:blipFill>
            <a:blip r:embed="rId3"/>
            <a:stretch>
              <a:fillRect/>
            </a:stretch>
          </a:blipFill>
        </p:spPr>
        <p:txBody>
          <a:bodyPr/>
          <a:lstStyle/>
          <a:p>
            <a:endParaRPr lang="en-AT"/>
          </a:p>
        </p:txBody>
      </p:sp>
      <p:grpSp>
        <p:nvGrpSpPr>
          <p:cNvPr id="6" name="Group 6">
            <a:extLst>
              <a:ext uri="{C183D7F6-B498-43B3-948B-1728B52AA6E4}">
                <adec:decorative xmlns:adec="http://schemas.microsoft.com/office/drawing/2017/decorative" val="1"/>
              </a:ext>
            </a:extLst>
          </p:cNvPr>
          <p:cNvGrpSpPr/>
          <p:nvPr/>
        </p:nvGrpSpPr>
        <p:grpSpPr>
          <a:xfrm>
            <a:off x="7050482" y="4644470"/>
            <a:ext cx="4187035" cy="1671838"/>
            <a:chOff x="0" y="0"/>
            <a:chExt cx="2035618" cy="812800"/>
          </a:xfrm>
        </p:grpSpPr>
        <p:sp>
          <p:nvSpPr>
            <p:cNvPr id="7" name="Freeform 7"/>
            <p:cNvSpPr/>
            <p:nvPr/>
          </p:nvSpPr>
          <p:spPr>
            <a:xfrm>
              <a:off x="0" y="0"/>
              <a:ext cx="2035618" cy="812800"/>
            </a:xfrm>
            <a:custGeom>
              <a:avLst/>
              <a:gdLst/>
              <a:ahLst/>
              <a:cxnLst/>
              <a:rect l="l" t="t" r="r" b="b"/>
              <a:pathLst>
                <a:path w="2035618" h="812800">
                  <a:moveTo>
                    <a:pt x="2035618" y="406400"/>
                  </a:moveTo>
                  <a:lnTo>
                    <a:pt x="1629218" y="0"/>
                  </a:lnTo>
                  <a:lnTo>
                    <a:pt x="1629218" y="203200"/>
                  </a:lnTo>
                  <a:lnTo>
                    <a:pt x="0" y="203200"/>
                  </a:lnTo>
                  <a:lnTo>
                    <a:pt x="0" y="609600"/>
                  </a:lnTo>
                  <a:lnTo>
                    <a:pt x="1629218" y="609600"/>
                  </a:lnTo>
                  <a:lnTo>
                    <a:pt x="1629218" y="812800"/>
                  </a:lnTo>
                  <a:lnTo>
                    <a:pt x="2035618" y="406400"/>
                  </a:lnTo>
                  <a:close/>
                </a:path>
              </a:pathLst>
            </a:custGeom>
            <a:solidFill>
              <a:srgbClr val="FF00B2"/>
            </a:solidFill>
          </p:spPr>
          <p:txBody>
            <a:bodyPr/>
            <a:lstStyle/>
            <a:p>
              <a:endParaRPr lang="en-AT"/>
            </a:p>
          </p:txBody>
        </p:sp>
        <p:sp>
          <p:nvSpPr>
            <p:cNvPr id="8" name="TextBox 8"/>
            <p:cNvSpPr txBox="1"/>
            <p:nvPr/>
          </p:nvSpPr>
          <p:spPr>
            <a:xfrm>
              <a:off x="0" y="155575"/>
              <a:ext cx="1934018" cy="454025"/>
            </a:xfrm>
            <a:prstGeom prst="rect">
              <a:avLst/>
            </a:prstGeom>
          </p:spPr>
          <p:txBody>
            <a:bodyPr lIns="50800" tIns="50800" rIns="50800" bIns="50800" rtlCol="0" anchor="ctr"/>
            <a:lstStyle/>
            <a:p>
              <a:pPr algn="ctr">
                <a:lnSpc>
                  <a:spcPts val="2659"/>
                </a:lnSpc>
              </a:pPr>
              <a:endParaRPr/>
            </a:p>
          </p:txBody>
        </p:sp>
      </p:grpSp>
      <p:grpSp>
        <p:nvGrpSpPr>
          <p:cNvPr id="9" name="Group 9">
            <a:extLst>
              <a:ext uri="{C183D7F6-B498-43B3-948B-1728B52AA6E4}">
                <adec:decorative xmlns:adec="http://schemas.microsoft.com/office/drawing/2017/decorative" val="1"/>
              </a:ext>
            </a:extLst>
          </p:cNvPr>
          <p:cNvGrpSpPr/>
          <p:nvPr/>
        </p:nvGrpSpPr>
        <p:grpSpPr>
          <a:xfrm>
            <a:off x="1028700" y="2825990"/>
            <a:ext cx="1525010" cy="738572"/>
            <a:chOff x="0" y="0"/>
            <a:chExt cx="1678276" cy="812800"/>
          </a:xfrm>
        </p:grpSpPr>
        <p:sp>
          <p:nvSpPr>
            <p:cNvPr id="10" name="Freeform 10"/>
            <p:cNvSpPr/>
            <p:nvPr/>
          </p:nvSpPr>
          <p:spPr>
            <a:xfrm>
              <a:off x="0" y="0"/>
              <a:ext cx="1678276" cy="812800"/>
            </a:xfrm>
            <a:custGeom>
              <a:avLst/>
              <a:gdLst/>
              <a:ahLst/>
              <a:cxnLst/>
              <a:rect l="l" t="t" r="r" b="b"/>
              <a:pathLst>
                <a:path w="1678276" h="812800">
                  <a:moveTo>
                    <a:pt x="839138" y="0"/>
                  </a:moveTo>
                  <a:cubicBezTo>
                    <a:pt x="375695" y="0"/>
                    <a:pt x="0" y="181951"/>
                    <a:pt x="0" y="406400"/>
                  </a:cubicBezTo>
                  <a:cubicBezTo>
                    <a:pt x="0" y="630849"/>
                    <a:pt x="375695" y="812800"/>
                    <a:pt x="839138" y="812800"/>
                  </a:cubicBezTo>
                  <a:cubicBezTo>
                    <a:pt x="1302581" y="812800"/>
                    <a:pt x="1678276" y="630849"/>
                    <a:pt x="1678276" y="406400"/>
                  </a:cubicBezTo>
                  <a:cubicBezTo>
                    <a:pt x="1678276" y="181951"/>
                    <a:pt x="1302581" y="0"/>
                    <a:pt x="839138" y="0"/>
                  </a:cubicBezTo>
                  <a:close/>
                </a:path>
              </a:pathLst>
            </a:custGeom>
            <a:solidFill>
              <a:srgbClr val="000000">
                <a:alpha val="0"/>
              </a:srgbClr>
            </a:solidFill>
            <a:ln w="38100" cap="sq">
              <a:solidFill>
                <a:srgbClr val="034B61"/>
              </a:solidFill>
              <a:prstDash val="solid"/>
              <a:miter/>
            </a:ln>
          </p:spPr>
          <p:txBody>
            <a:bodyPr/>
            <a:lstStyle/>
            <a:p>
              <a:endParaRPr lang="en-AT"/>
            </a:p>
          </p:txBody>
        </p:sp>
        <p:sp>
          <p:nvSpPr>
            <p:cNvPr id="11" name="TextBox 11"/>
            <p:cNvSpPr txBox="1"/>
            <p:nvPr/>
          </p:nvSpPr>
          <p:spPr>
            <a:xfrm>
              <a:off x="157338" y="28575"/>
              <a:ext cx="1363599" cy="708025"/>
            </a:xfrm>
            <a:prstGeom prst="rect">
              <a:avLst/>
            </a:prstGeom>
          </p:spPr>
          <p:txBody>
            <a:bodyPr lIns="50800" tIns="50800" rIns="50800" bIns="50800" rtlCol="0" anchor="ctr"/>
            <a:lstStyle/>
            <a:p>
              <a:pPr algn="ctr">
                <a:lnSpc>
                  <a:spcPts val="2659"/>
                </a:lnSpc>
              </a:pPr>
              <a:endParaRPr/>
            </a:p>
          </p:txBody>
        </p:sp>
      </p:grpSp>
      <p:grpSp>
        <p:nvGrpSpPr>
          <p:cNvPr id="13" name="Group 13">
            <a:extLst>
              <a:ext uri="{C183D7F6-B498-43B3-948B-1728B52AA6E4}">
                <adec:decorative xmlns:adec="http://schemas.microsoft.com/office/drawing/2017/decorative" val="1"/>
              </a:ext>
            </a:extLst>
          </p:cNvPr>
          <p:cNvGrpSpPr/>
          <p:nvPr/>
        </p:nvGrpSpPr>
        <p:grpSpPr>
          <a:xfrm>
            <a:off x="12660930" y="4467968"/>
            <a:ext cx="4322985" cy="1351064"/>
            <a:chOff x="0" y="0"/>
            <a:chExt cx="4757451" cy="1486848"/>
          </a:xfrm>
        </p:grpSpPr>
        <p:sp>
          <p:nvSpPr>
            <p:cNvPr id="14" name="Freeform 14"/>
            <p:cNvSpPr/>
            <p:nvPr/>
          </p:nvSpPr>
          <p:spPr>
            <a:xfrm>
              <a:off x="0" y="0"/>
              <a:ext cx="4757451" cy="1486848"/>
            </a:xfrm>
            <a:custGeom>
              <a:avLst/>
              <a:gdLst/>
              <a:ahLst/>
              <a:cxnLst/>
              <a:rect l="l" t="t" r="r" b="b"/>
              <a:pathLst>
                <a:path w="4757451" h="1486848">
                  <a:moveTo>
                    <a:pt x="2378726" y="0"/>
                  </a:moveTo>
                  <a:cubicBezTo>
                    <a:pt x="1064992" y="0"/>
                    <a:pt x="0" y="332842"/>
                    <a:pt x="0" y="743424"/>
                  </a:cubicBezTo>
                  <a:cubicBezTo>
                    <a:pt x="0" y="1154006"/>
                    <a:pt x="1064992" y="1486848"/>
                    <a:pt x="2378726" y="1486848"/>
                  </a:cubicBezTo>
                  <a:cubicBezTo>
                    <a:pt x="3692460" y="1486848"/>
                    <a:pt x="4757451" y="1154006"/>
                    <a:pt x="4757451" y="743424"/>
                  </a:cubicBezTo>
                  <a:cubicBezTo>
                    <a:pt x="4757451" y="332842"/>
                    <a:pt x="3692460" y="0"/>
                    <a:pt x="2378726" y="0"/>
                  </a:cubicBezTo>
                  <a:close/>
                </a:path>
              </a:pathLst>
            </a:custGeom>
            <a:solidFill>
              <a:srgbClr val="000000">
                <a:alpha val="0"/>
              </a:srgbClr>
            </a:solidFill>
            <a:ln w="38100" cap="sq">
              <a:solidFill>
                <a:srgbClr val="034B61"/>
              </a:solidFill>
              <a:prstDash val="solid"/>
              <a:miter/>
            </a:ln>
          </p:spPr>
          <p:txBody>
            <a:bodyPr/>
            <a:lstStyle/>
            <a:p>
              <a:endParaRPr lang="en-AT"/>
            </a:p>
          </p:txBody>
        </p:sp>
        <p:sp>
          <p:nvSpPr>
            <p:cNvPr id="15" name="TextBox 15"/>
            <p:cNvSpPr txBox="1"/>
            <p:nvPr/>
          </p:nvSpPr>
          <p:spPr>
            <a:xfrm>
              <a:off x="446011" y="91767"/>
              <a:ext cx="3865429" cy="1255689"/>
            </a:xfrm>
            <a:prstGeom prst="rect">
              <a:avLst/>
            </a:prstGeom>
          </p:spPr>
          <p:txBody>
            <a:bodyPr lIns="50800" tIns="50800" rIns="50800" bIns="50800" rtlCol="0" anchor="ctr"/>
            <a:lstStyle/>
            <a:p>
              <a:pPr algn="ctr">
                <a:lnSpc>
                  <a:spcPts val="2659"/>
                </a:lnSpc>
              </a:pPr>
              <a:endParaRPr/>
            </a:p>
          </p:txBody>
        </p:sp>
      </p:grpSp>
      <p:sp>
        <p:nvSpPr>
          <p:cNvPr id="16" name="Freeform 16">
            <a:extLst>
              <a:ext uri="{C183D7F6-B498-43B3-948B-1728B52AA6E4}">
                <adec:decorative xmlns:adec="http://schemas.microsoft.com/office/drawing/2017/decorative" val="1"/>
              </a:ext>
            </a:extLst>
          </p:cNvPr>
          <p:cNvSpPr/>
          <p:nvPr/>
        </p:nvSpPr>
        <p:spPr>
          <a:xfrm>
            <a:off x="5573378" y="6172200"/>
            <a:ext cx="3701037" cy="4114800"/>
          </a:xfrm>
          <a:custGeom>
            <a:avLst/>
            <a:gdLst/>
            <a:ahLst/>
            <a:cxnLst/>
            <a:rect l="l" t="t" r="r" b="b"/>
            <a:pathLst>
              <a:path w="3701037" h="4114800">
                <a:moveTo>
                  <a:pt x="0" y="0"/>
                </a:moveTo>
                <a:lnTo>
                  <a:pt x="3701037" y="0"/>
                </a:lnTo>
                <a:lnTo>
                  <a:pt x="370103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58871" y="843756"/>
            <a:ext cx="16230600" cy="2154979"/>
            <a:chOff x="0" y="0"/>
            <a:chExt cx="4014320" cy="532992"/>
          </a:xfrm>
        </p:grpSpPr>
        <p:sp>
          <p:nvSpPr>
            <p:cNvPr id="3" name="Freeform 3"/>
            <p:cNvSpPr/>
            <p:nvPr/>
          </p:nvSpPr>
          <p:spPr>
            <a:xfrm>
              <a:off x="0" y="0"/>
              <a:ext cx="4014320" cy="532992"/>
            </a:xfrm>
            <a:custGeom>
              <a:avLst/>
              <a:gdLst/>
              <a:ahLst/>
              <a:cxnLst/>
              <a:rect l="l" t="t" r="r" b="b"/>
              <a:pathLst>
                <a:path w="4014320" h="532992">
                  <a:moveTo>
                    <a:pt x="0" y="0"/>
                  </a:moveTo>
                  <a:lnTo>
                    <a:pt x="4014320" y="0"/>
                  </a:lnTo>
                  <a:lnTo>
                    <a:pt x="4014320" y="532992"/>
                  </a:lnTo>
                  <a:lnTo>
                    <a:pt x="0" y="532992"/>
                  </a:lnTo>
                  <a:close/>
                </a:path>
              </a:pathLst>
            </a:custGeom>
            <a:solidFill>
              <a:srgbClr val="FF00B2"/>
            </a:solidFill>
          </p:spPr>
          <p:txBody>
            <a:bodyPr/>
            <a:lstStyle/>
            <a:p>
              <a:endParaRPr lang="en-AT"/>
            </a:p>
          </p:txBody>
        </p:sp>
      </p:grpSp>
      <p:sp>
        <p:nvSpPr>
          <p:cNvPr id="7" name="TextBox 7"/>
          <p:cNvSpPr txBox="1">
            <a:spLocks noGrp="1"/>
          </p:cNvSpPr>
          <p:nvPr>
            <p:ph type="title" idx="4294967295"/>
          </p:nvPr>
        </p:nvSpPr>
        <p:spPr>
          <a:xfrm>
            <a:off x="5943600" y="1440319"/>
            <a:ext cx="6124322" cy="103618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962"/>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Mokoto"/>
                <a:ea typeface="Mokoto"/>
                <a:cs typeface="Mokoto"/>
                <a:sym typeface="Mokoto"/>
              </a:rPr>
              <a:t>Wie </a:t>
            </a:r>
            <a:r>
              <a:rPr kumimoji="0" lang="en-US" sz="3600" b="0" i="0" u="none" strike="noStrike" kern="1200" cap="none" spc="0" normalizeH="0" baseline="0" noProof="0" dirty="0" err="1">
                <a:ln>
                  <a:noFill/>
                </a:ln>
                <a:solidFill>
                  <a:srgbClr val="FFFFFF"/>
                </a:solidFill>
                <a:effectLst/>
                <a:uLnTx/>
                <a:uFillTx/>
                <a:latin typeface="Mokoto"/>
                <a:ea typeface="Mokoto"/>
                <a:cs typeface="Mokoto"/>
                <a:sym typeface="Mokoto"/>
              </a:rPr>
              <a:t>sichere</a:t>
            </a:r>
            <a:r>
              <a:rPr kumimoji="0" lang="en-US" sz="3600" b="0" i="0" u="none" strike="noStrike" kern="1200" cap="none" spc="0" normalizeH="0" baseline="0" noProof="0" dirty="0">
                <a:ln>
                  <a:noFill/>
                </a:ln>
                <a:solidFill>
                  <a:srgbClr val="FFFFFF"/>
                </a:solidFill>
                <a:effectLst/>
                <a:uLnTx/>
                <a:uFillTx/>
                <a:latin typeface="Mokoto"/>
                <a:ea typeface="Mokoto"/>
                <a:cs typeface="Mokoto"/>
                <a:sym typeface="Mokoto"/>
              </a:rPr>
              <a:t> ich </a:t>
            </a:r>
            <a:r>
              <a:rPr kumimoji="0" lang="en-US" sz="3600" b="0" i="0" u="none" strike="noStrike" kern="1200" cap="none" spc="0" normalizeH="0" baseline="0" noProof="0" dirty="0" err="1">
                <a:ln>
                  <a:noFill/>
                </a:ln>
                <a:solidFill>
                  <a:srgbClr val="FFFFFF"/>
                </a:solidFill>
                <a:effectLst/>
                <a:uLnTx/>
                <a:uFillTx/>
                <a:latin typeface="Mokoto"/>
                <a:ea typeface="Mokoto"/>
                <a:cs typeface="Mokoto"/>
                <a:sym typeface="Mokoto"/>
              </a:rPr>
              <a:t>mein</a:t>
            </a:r>
            <a:r>
              <a:rPr kumimoji="0" lang="en-US" sz="3600" b="0" i="0" u="none" strike="noStrike" kern="1200" cap="none" spc="0" normalizeH="0" baseline="0" noProof="0" dirty="0">
                <a:ln>
                  <a:noFill/>
                </a:ln>
                <a:solidFill>
                  <a:srgbClr val="FFFFFF"/>
                </a:solidFill>
                <a:effectLst/>
                <a:uLnTx/>
                <a:uFillTx/>
                <a:latin typeface="Mokoto"/>
                <a:ea typeface="Mokoto"/>
                <a:cs typeface="Mokoto"/>
                <a:sym typeface="Mokoto"/>
              </a:rPr>
              <a:t> </a:t>
            </a:r>
            <a:r>
              <a:rPr kumimoji="0" lang="en-US" sz="3600" b="0" i="0" u="none" strike="noStrike" kern="1200" cap="none" spc="0" normalizeH="0" baseline="0" noProof="0" dirty="0" err="1">
                <a:ln>
                  <a:noFill/>
                </a:ln>
                <a:solidFill>
                  <a:srgbClr val="FFFFFF"/>
                </a:solidFill>
                <a:effectLst/>
                <a:uLnTx/>
                <a:uFillTx/>
                <a:latin typeface="Mokoto"/>
                <a:ea typeface="Mokoto"/>
                <a:cs typeface="Mokoto"/>
                <a:sym typeface="Mokoto"/>
              </a:rPr>
              <a:t>Konto</a:t>
            </a:r>
            <a:r>
              <a:rPr kumimoji="0" lang="en-US" sz="3600" b="0" i="0" u="none" strike="noStrike" kern="1200" cap="none" spc="0" normalizeH="0" baseline="0" noProof="0" dirty="0">
                <a:ln>
                  <a:noFill/>
                </a:ln>
                <a:solidFill>
                  <a:srgbClr val="FFFFFF"/>
                </a:solidFill>
                <a:effectLst/>
                <a:uLnTx/>
                <a:uFillTx/>
                <a:latin typeface="Mokoto"/>
                <a:ea typeface="Mokoto"/>
                <a:cs typeface="Mokoto"/>
                <a:sym typeface="Mokoto"/>
              </a:rPr>
              <a:t>? </a:t>
            </a:r>
          </a:p>
        </p:txBody>
      </p:sp>
      <p:sp>
        <p:nvSpPr>
          <p:cNvPr id="6" name="TextBox 6"/>
          <p:cNvSpPr txBox="1"/>
          <p:nvPr/>
        </p:nvSpPr>
        <p:spPr>
          <a:xfrm>
            <a:off x="4870616" y="6489432"/>
            <a:ext cx="8007110" cy="2291394"/>
          </a:xfrm>
          <a:prstGeom prst="rect">
            <a:avLst/>
          </a:prstGeom>
        </p:spPr>
        <p:txBody>
          <a:bodyPr lIns="0" tIns="0" rIns="0" bIns="0" rtlCol="0" anchor="t">
            <a:spAutoFit/>
          </a:bodyPr>
          <a:lstStyle/>
          <a:p>
            <a:pPr algn="just">
              <a:lnSpc>
                <a:spcPts val="3012"/>
              </a:lnSpc>
              <a:spcBef>
                <a:spcPct val="0"/>
              </a:spcBef>
            </a:pPr>
            <a:r>
              <a:rPr lang="en-US" sz="2151" dirty="0">
                <a:solidFill>
                  <a:srgbClr val="034B61"/>
                </a:solidFill>
                <a:latin typeface="Roboto"/>
                <a:ea typeface="Roboto"/>
                <a:cs typeface="Roboto"/>
                <a:sym typeface="Roboto"/>
              </a:rPr>
              <a:t>Die Zwei-Faktor-</a:t>
            </a:r>
            <a:r>
              <a:rPr lang="en-US" sz="2151" dirty="0" err="1">
                <a:solidFill>
                  <a:srgbClr val="034B61"/>
                </a:solidFill>
                <a:latin typeface="Roboto"/>
                <a:ea typeface="Roboto"/>
                <a:cs typeface="Roboto"/>
                <a:sym typeface="Roboto"/>
              </a:rPr>
              <a:t>Authentifizierung</a:t>
            </a:r>
            <a:r>
              <a:rPr lang="en-US" sz="2151" dirty="0">
                <a:solidFill>
                  <a:srgbClr val="034B61"/>
                </a:solidFill>
                <a:latin typeface="Roboto"/>
                <a:ea typeface="Roboto"/>
                <a:cs typeface="Roboto"/>
                <a:sym typeface="Roboto"/>
              </a:rPr>
              <a:t> (2FA) </a:t>
            </a:r>
            <a:r>
              <a:rPr lang="en-US" sz="2151" dirty="0" err="1">
                <a:solidFill>
                  <a:srgbClr val="034B61"/>
                </a:solidFill>
                <a:latin typeface="Roboto"/>
                <a:ea typeface="Roboto"/>
                <a:cs typeface="Roboto"/>
                <a:sym typeface="Roboto"/>
              </a:rPr>
              <a:t>soll</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helfen</a:t>
            </a:r>
            <a:r>
              <a:rPr lang="en-US" sz="2151" dirty="0">
                <a:solidFill>
                  <a:srgbClr val="034B61"/>
                </a:solidFill>
                <a:latin typeface="Roboto"/>
                <a:ea typeface="Roboto"/>
                <a:cs typeface="Roboto"/>
                <a:sym typeface="Roboto"/>
              </a:rPr>
              <a:t> sensible </a:t>
            </a:r>
            <a:r>
              <a:rPr lang="en-US" sz="2151" dirty="0" err="1">
                <a:solidFill>
                  <a:srgbClr val="034B61"/>
                </a:solidFill>
                <a:latin typeface="Roboto"/>
                <a:ea typeface="Roboto"/>
                <a:cs typeface="Roboto"/>
                <a:sym typeface="Roboto"/>
              </a:rPr>
              <a:t>Daten</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besser</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zu</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schützen</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indem</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sie</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Anmeldungen</a:t>
            </a:r>
            <a:r>
              <a:rPr lang="en-US" sz="2151" dirty="0">
                <a:solidFill>
                  <a:srgbClr val="034B61"/>
                </a:solidFill>
                <a:latin typeface="Roboto"/>
                <a:ea typeface="Roboto"/>
                <a:cs typeface="Roboto"/>
                <a:sym typeface="Roboto"/>
              </a:rPr>
              <a:t>, die </a:t>
            </a:r>
            <a:r>
              <a:rPr lang="en-US" sz="2151" dirty="0" err="1">
                <a:solidFill>
                  <a:srgbClr val="034B61"/>
                </a:solidFill>
                <a:latin typeface="Roboto"/>
                <a:ea typeface="Roboto"/>
                <a:cs typeface="Roboto"/>
                <a:sym typeface="Roboto"/>
              </a:rPr>
              <a:t>Benutzernamen</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Identifizierung</a:t>
            </a:r>
            <a:r>
              <a:rPr lang="en-US" sz="2151" dirty="0">
                <a:solidFill>
                  <a:srgbClr val="034B61"/>
                </a:solidFill>
                <a:latin typeface="Roboto"/>
                <a:ea typeface="Roboto"/>
                <a:cs typeface="Roboto"/>
                <a:sym typeface="Roboto"/>
              </a:rPr>
              <a:t>) und </a:t>
            </a:r>
            <a:r>
              <a:rPr lang="en-US" sz="2151" dirty="0" err="1">
                <a:solidFill>
                  <a:srgbClr val="034B61"/>
                </a:solidFill>
                <a:latin typeface="Roboto"/>
                <a:ea typeface="Roboto"/>
                <a:cs typeface="Roboto"/>
                <a:sym typeface="Roboto"/>
              </a:rPr>
              <a:t>Passwort</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Authentifizierung</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benötigen</a:t>
            </a:r>
            <a:r>
              <a:rPr lang="en-US" sz="2151" dirty="0">
                <a:solidFill>
                  <a:srgbClr val="034B61"/>
                </a:solidFill>
                <a:latin typeface="Roboto"/>
                <a:ea typeface="Roboto"/>
                <a:cs typeface="Roboto"/>
                <a:sym typeface="Roboto"/>
              </a:rPr>
              <a:t>, um </a:t>
            </a:r>
            <a:r>
              <a:rPr lang="en-US" sz="2151" dirty="0" err="1">
                <a:solidFill>
                  <a:srgbClr val="034B61"/>
                </a:solidFill>
                <a:latin typeface="Roboto"/>
                <a:ea typeface="Roboto"/>
                <a:cs typeface="Roboto"/>
                <a:sym typeface="Roboto"/>
              </a:rPr>
              <a:t>einen</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zusätzlichen</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Authentifizierungsschritt</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erweitert</a:t>
            </a:r>
            <a:r>
              <a:rPr lang="en-US" sz="2151" dirty="0">
                <a:solidFill>
                  <a:srgbClr val="034B61"/>
                </a:solidFill>
                <a:latin typeface="Roboto"/>
                <a:ea typeface="Roboto"/>
                <a:cs typeface="Roboto"/>
                <a:sym typeface="Roboto"/>
              </a:rPr>
              <a:t>.</a:t>
            </a:r>
          </a:p>
          <a:p>
            <a:pPr algn="just">
              <a:lnSpc>
                <a:spcPts val="3012"/>
              </a:lnSpc>
              <a:spcBef>
                <a:spcPct val="0"/>
              </a:spcBef>
            </a:pPr>
            <a:r>
              <a:rPr lang="en-US" sz="2151" dirty="0">
                <a:solidFill>
                  <a:srgbClr val="034B61"/>
                </a:solidFill>
                <a:latin typeface="Roboto"/>
                <a:ea typeface="Roboto"/>
                <a:cs typeface="Roboto"/>
                <a:sym typeface="Roboto"/>
              </a:rPr>
              <a:t>Diese </a:t>
            </a:r>
            <a:r>
              <a:rPr lang="en-US" sz="2151" dirty="0" err="1">
                <a:solidFill>
                  <a:srgbClr val="034B61"/>
                </a:solidFill>
                <a:latin typeface="Roboto"/>
                <a:ea typeface="Roboto"/>
                <a:cs typeface="Roboto"/>
                <a:sym typeface="Roboto"/>
              </a:rPr>
              <a:t>doppelte</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Absicherung</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reduziert</a:t>
            </a:r>
            <a:r>
              <a:rPr lang="en-US" sz="2151" dirty="0">
                <a:solidFill>
                  <a:srgbClr val="034B61"/>
                </a:solidFill>
                <a:latin typeface="Roboto"/>
                <a:ea typeface="Roboto"/>
                <a:cs typeface="Roboto"/>
                <a:sym typeface="Roboto"/>
              </a:rPr>
              <a:t> das </a:t>
            </a:r>
            <a:r>
              <a:rPr lang="en-US" sz="2151" dirty="0" err="1">
                <a:solidFill>
                  <a:srgbClr val="034B61"/>
                </a:solidFill>
                <a:latin typeface="Roboto"/>
                <a:ea typeface="Roboto"/>
                <a:cs typeface="Roboto"/>
                <a:sym typeface="Roboto"/>
              </a:rPr>
              <a:t>Risiko</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dass</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Dritte</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unautorisierten</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Zugriff</a:t>
            </a:r>
            <a:r>
              <a:rPr lang="en-US" sz="2151" dirty="0">
                <a:solidFill>
                  <a:srgbClr val="034B61"/>
                </a:solidFill>
                <a:latin typeface="Roboto"/>
                <a:ea typeface="Roboto"/>
                <a:cs typeface="Roboto"/>
                <a:sym typeface="Roboto"/>
              </a:rPr>
              <a:t> auf sensible </a:t>
            </a:r>
            <a:r>
              <a:rPr lang="en-US" sz="2151" dirty="0" err="1">
                <a:solidFill>
                  <a:srgbClr val="034B61"/>
                </a:solidFill>
                <a:latin typeface="Roboto"/>
                <a:ea typeface="Roboto"/>
                <a:cs typeface="Roboto"/>
                <a:sym typeface="Roboto"/>
              </a:rPr>
              <a:t>Daten</a:t>
            </a:r>
            <a:r>
              <a:rPr lang="en-US" sz="2151" dirty="0">
                <a:solidFill>
                  <a:srgbClr val="034B61"/>
                </a:solidFill>
                <a:latin typeface="Roboto"/>
                <a:ea typeface="Roboto"/>
                <a:cs typeface="Roboto"/>
                <a:sym typeface="Roboto"/>
              </a:rPr>
              <a:t> </a:t>
            </a:r>
            <a:r>
              <a:rPr lang="en-US" sz="2151" dirty="0" err="1">
                <a:solidFill>
                  <a:srgbClr val="034B61"/>
                </a:solidFill>
                <a:latin typeface="Roboto"/>
                <a:ea typeface="Roboto"/>
                <a:cs typeface="Roboto"/>
                <a:sym typeface="Roboto"/>
              </a:rPr>
              <a:t>erlangen</a:t>
            </a:r>
            <a:r>
              <a:rPr lang="en-US" sz="2151" dirty="0">
                <a:solidFill>
                  <a:srgbClr val="034B61"/>
                </a:solidFill>
                <a:latin typeface="Roboto"/>
                <a:ea typeface="Roboto"/>
                <a:cs typeface="Roboto"/>
                <a:sym typeface="Roboto"/>
              </a:rPr>
              <a:t>.</a:t>
            </a:r>
          </a:p>
        </p:txBody>
      </p:sp>
      <p:sp>
        <p:nvSpPr>
          <p:cNvPr id="4" name="Freeform 4" descr="Screenshot Sicherheit: &quot;2-Stufen-Verifizierung&quot; ist markiert."/>
          <p:cNvSpPr/>
          <p:nvPr/>
        </p:nvSpPr>
        <p:spPr>
          <a:xfrm>
            <a:off x="758871" y="843756"/>
            <a:ext cx="3977263" cy="8599487"/>
          </a:xfrm>
          <a:custGeom>
            <a:avLst/>
            <a:gdLst/>
            <a:ahLst/>
            <a:cxnLst/>
            <a:rect l="l" t="t" r="r" b="b"/>
            <a:pathLst>
              <a:path w="3977263" h="8599487">
                <a:moveTo>
                  <a:pt x="0" y="0"/>
                </a:moveTo>
                <a:lnTo>
                  <a:pt x="3977263" y="0"/>
                </a:lnTo>
                <a:lnTo>
                  <a:pt x="3977263" y="8599488"/>
                </a:lnTo>
                <a:lnTo>
                  <a:pt x="0" y="8599488"/>
                </a:lnTo>
                <a:lnTo>
                  <a:pt x="0" y="0"/>
                </a:lnTo>
                <a:close/>
              </a:path>
            </a:pathLst>
          </a:custGeom>
          <a:blipFill>
            <a:blip r:embed="rId2"/>
            <a:stretch>
              <a:fillRect/>
            </a:stretch>
          </a:blipFill>
        </p:spPr>
        <p:txBody>
          <a:bodyPr/>
          <a:lstStyle/>
          <a:p>
            <a:endParaRPr lang="en-AT"/>
          </a:p>
        </p:txBody>
      </p:sp>
      <p:grpSp>
        <p:nvGrpSpPr>
          <p:cNvPr id="8" name="Group 8">
            <a:extLst>
              <a:ext uri="{C183D7F6-B498-43B3-948B-1728B52AA6E4}">
                <adec:decorative xmlns:adec="http://schemas.microsoft.com/office/drawing/2017/decorative" val="1"/>
              </a:ext>
            </a:extLst>
          </p:cNvPr>
          <p:cNvGrpSpPr/>
          <p:nvPr/>
        </p:nvGrpSpPr>
        <p:grpSpPr>
          <a:xfrm>
            <a:off x="5571900" y="3936740"/>
            <a:ext cx="7144201" cy="1671838"/>
            <a:chOff x="0" y="0"/>
            <a:chExt cx="9525601" cy="2229117"/>
          </a:xfrm>
        </p:grpSpPr>
        <p:grpSp>
          <p:nvGrpSpPr>
            <p:cNvPr id="9" name="Group 9"/>
            <p:cNvGrpSpPr/>
            <p:nvPr/>
          </p:nvGrpSpPr>
          <p:grpSpPr>
            <a:xfrm>
              <a:off x="1015999" y="0"/>
              <a:ext cx="7493603" cy="2229117"/>
              <a:chOff x="0" y="0"/>
              <a:chExt cx="2732382" cy="812800"/>
            </a:xfrm>
          </p:grpSpPr>
          <p:sp>
            <p:nvSpPr>
              <p:cNvPr id="10" name="Freeform 10"/>
              <p:cNvSpPr/>
              <p:nvPr/>
            </p:nvSpPr>
            <p:spPr>
              <a:xfrm>
                <a:off x="0" y="0"/>
                <a:ext cx="2732382" cy="812800"/>
              </a:xfrm>
              <a:custGeom>
                <a:avLst/>
                <a:gdLst/>
                <a:ahLst/>
                <a:cxnLst/>
                <a:rect l="l" t="t" r="r" b="b"/>
                <a:pathLst>
                  <a:path w="2732382" h="812800">
                    <a:moveTo>
                      <a:pt x="2732382" y="406400"/>
                    </a:moveTo>
                    <a:lnTo>
                      <a:pt x="2325982" y="0"/>
                    </a:lnTo>
                    <a:lnTo>
                      <a:pt x="2325982" y="203200"/>
                    </a:lnTo>
                    <a:lnTo>
                      <a:pt x="0" y="203200"/>
                    </a:lnTo>
                    <a:lnTo>
                      <a:pt x="0" y="609600"/>
                    </a:lnTo>
                    <a:lnTo>
                      <a:pt x="2325982" y="609600"/>
                    </a:lnTo>
                    <a:lnTo>
                      <a:pt x="2325982" y="812800"/>
                    </a:lnTo>
                    <a:lnTo>
                      <a:pt x="2732382" y="406400"/>
                    </a:lnTo>
                    <a:close/>
                  </a:path>
                </a:pathLst>
              </a:custGeom>
              <a:solidFill>
                <a:srgbClr val="FF00B2"/>
              </a:solidFill>
            </p:spPr>
            <p:txBody>
              <a:bodyPr/>
              <a:lstStyle/>
              <a:p>
                <a:endParaRPr lang="en-AT"/>
              </a:p>
            </p:txBody>
          </p:sp>
          <p:sp>
            <p:nvSpPr>
              <p:cNvPr id="11" name="TextBox 11"/>
              <p:cNvSpPr txBox="1"/>
              <p:nvPr/>
            </p:nvSpPr>
            <p:spPr>
              <a:xfrm>
                <a:off x="0" y="155575"/>
                <a:ext cx="2630782" cy="45402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0" y="818648"/>
              <a:ext cx="9525601" cy="534671"/>
            </a:xfrm>
            <a:prstGeom prst="rect">
              <a:avLst/>
            </a:prstGeom>
          </p:spPr>
          <p:txBody>
            <a:bodyPr lIns="0" tIns="0" rIns="0" bIns="0" rtlCol="0" anchor="t">
              <a:spAutoFit/>
            </a:bodyPr>
            <a:lstStyle/>
            <a:p>
              <a:pPr algn="ctr">
                <a:lnSpc>
                  <a:spcPts val="3359"/>
                </a:lnSpc>
                <a:spcBef>
                  <a:spcPct val="0"/>
                </a:spcBef>
              </a:pPr>
              <a:r>
                <a:rPr lang="en-US" sz="2399">
                  <a:solidFill>
                    <a:srgbClr val="FFFFFF"/>
                  </a:solidFill>
                  <a:latin typeface="Roboto"/>
                  <a:ea typeface="Roboto"/>
                  <a:cs typeface="Roboto"/>
                  <a:sym typeface="Roboto"/>
                </a:rPr>
                <a:t>Zwei-Faktor-Authentifizierung (2FA)</a:t>
              </a:r>
            </a:p>
          </p:txBody>
        </p:sp>
      </p:grpSp>
      <p:sp>
        <p:nvSpPr>
          <p:cNvPr id="5" name="Freeform 5" descr="Screenshot 2-Stufen-Verifizierung"/>
          <p:cNvSpPr/>
          <p:nvPr/>
        </p:nvSpPr>
        <p:spPr>
          <a:xfrm>
            <a:off x="13012209" y="843756"/>
            <a:ext cx="3977263" cy="8599487"/>
          </a:xfrm>
          <a:custGeom>
            <a:avLst/>
            <a:gdLst/>
            <a:ahLst/>
            <a:cxnLst/>
            <a:rect l="l" t="t" r="r" b="b"/>
            <a:pathLst>
              <a:path w="3977263" h="8599487">
                <a:moveTo>
                  <a:pt x="0" y="0"/>
                </a:moveTo>
                <a:lnTo>
                  <a:pt x="3977262" y="0"/>
                </a:lnTo>
                <a:lnTo>
                  <a:pt x="3977262" y="8599488"/>
                </a:lnTo>
                <a:lnTo>
                  <a:pt x="0" y="8599488"/>
                </a:lnTo>
                <a:lnTo>
                  <a:pt x="0" y="0"/>
                </a:lnTo>
                <a:close/>
              </a:path>
            </a:pathLst>
          </a:custGeom>
          <a:blipFill>
            <a:blip r:embed="rId3"/>
            <a:stretch>
              <a:fillRect/>
            </a:stretch>
          </a:blipFill>
        </p:spPr>
        <p:txBody>
          <a:bodyPr/>
          <a:lstStyle/>
          <a:p>
            <a:endParaRPr lang="en-A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a:spLocks noGrp="1"/>
          </p:cNvSpPr>
          <p:nvPr>
            <p:ph type="title" idx="4294967295"/>
          </p:nvPr>
        </p:nvSpPr>
        <p:spPr>
          <a:xfrm>
            <a:off x="1130609" y="3468569"/>
            <a:ext cx="5453198" cy="257436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105"/>
              </a:lnSpc>
              <a:spcBef>
                <a:spcPct val="0"/>
              </a:spcBef>
              <a:spcAft>
                <a:spcPts val="0"/>
              </a:spcAft>
              <a:buClrTx/>
              <a:buSzTx/>
              <a:buFontTx/>
              <a:buNone/>
              <a:tabLst/>
              <a:defRPr/>
            </a:pP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Und </a:t>
            </a:r>
            <a:r>
              <a:rPr kumimoji="0" lang="en-US" sz="3646" b="0" i="0" u="none" strike="noStrike" kern="1200" cap="none" spc="0" normalizeH="0" baseline="0" noProof="0" dirty="0" err="1">
                <a:ln>
                  <a:noFill/>
                </a:ln>
                <a:solidFill>
                  <a:srgbClr val="034B61"/>
                </a:solidFill>
                <a:effectLst/>
                <a:uLnTx/>
                <a:uFillTx/>
                <a:latin typeface="Mokoto"/>
                <a:ea typeface="Mokoto"/>
                <a:cs typeface="Mokoto"/>
                <a:sym typeface="Mokoto"/>
              </a:rPr>
              <a:t>wie</a:t>
            </a: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3646" b="0" i="0" u="none" strike="noStrike" kern="1200" cap="none" spc="0" normalizeH="0" baseline="0" noProof="0" dirty="0" err="1">
                <a:ln>
                  <a:noFill/>
                </a:ln>
                <a:solidFill>
                  <a:srgbClr val="034B61"/>
                </a:solidFill>
                <a:effectLst/>
                <a:uLnTx/>
                <a:uFillTx/>
                <a:latin typeface="Mokoto"/>
                <a:ea typeface="Mokoto"/>
                <a:cs typeface="Mokoto"/>
                <a:sym typeface="Mokoto"/>
              </a:rPr>
              <a:t>sieht</a:t>
            </a: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 das auf </a:t>
            </a:r>
            <a:r>
              <a:rPr kumimoji="0" lang="en-US" sz="3646" b="0" i="0" u="none" strike="noStrike" kern="1200" cap="none" spc="0" normalizeH="0" baseline="0" noProof="0" dirty="0">
                <a:ln>
                  <a:noFill/>
                </a:ln>
                <a:solidFill>
                  <a:srgbClr val="FF00B2"/>
                </a:solidFill>
                <a:effectLst/>
                <a:uLnTx/>
                <a:uFillTx/>
                <a:latin typeface="Mokoto"/>
                <a:ea typeface="Mokoto"/>
                <a:cs typeface="Mokoto"/>
                <a:sym typeface="Mokoto"/>
              </a:rPr>
              <a:t>Instagram</a:t>
            </a: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3646" b="0" i="0" u="none" strike="noStrike" kern="1200" cap="none" spc="0" normalizeH="0" baseline="0" noProof="0" dirty="0" err="1">
                <a:ln>
                  <a:noFill/>
                </a:ln>
                <a:solidFill>
                  <a:srgbClr val="034B61"/>
                </a:solidFill>
                <a:effectLst/>
                <a:uLnTx/>
                <a:uFillTx/>
                <a:latin typeface="Mokoto"/>
                <a:ea typeface="Mokoto"/>
                <a:cs typeface="Mokoto"/>
                <a:sym typeface="Mokoto"/>
              </a:rPr>
              <a:t>aus</a:t>
            </a:r>
            <a:r>
              <a:rPr kumimoji="0" lang="en-US" sz="3646" b="0" i="0" u="none" strike="noStrike" kern="1200" cap="none" spc="0" normalizeH="0" baseline="0" noProof="0" dirty="0">
                <a:ln>
                  <a:noFill/>
                </a:ln>
                <a:solidFill>
                  <a:srgbClr val="034B61"/>
                </a:solidFill>
                <a:effectLst/>
                <a:uLnTx/>
                <a:uFillTx/>
                <a:latin typeface="Mokoto"/>
                <a:ea typeface="Mokoto"/>
                <a:cs typeface="Mokoto"/>
                <a:sym typeface="Mokoto"/>
              </a:rPr>
              <a:t>? </a:t>
            </a:r>
          </a:p>
        </p:txBody>
      </p:sp>
      <p:sp>
        <p:nvSpPr>
          <p:cNvPr id="2" name="Freeform 2" descr="Screenshot Einstellungen"/>
          <p:cNvSpPr/>
          <p:nvPr/>
        </p:nvSpPr>
        <p:spPr>
          <a:xfrm>
            <a:off x="10901625" y="822962"/>
            <a:ext cx="3996497" cy="8641075"/>
          </a:xfrm>
          <a:custGeom>
            <a:avLst/>
            <a:gdLst/>
            <a:ahLst/>
            <a:cxnLst/>
            <a:rect l="l" t="t" r="r" b="b"/>
            <a:pathLst>
              <a:path w="3996497" h="8641075">
                <a:moveTo>
                  <a:pt x="0" y="0"/>
                </a:moveTo>
                <a:lnTo>
                  <a:pt x="3996497" y="0"/>
                </a:lnTo>
                <a:lnTo>
                  <a:pt x="3996497" y="8641076"/>
                </a:lnTo>
                <a:lnTo>
                  <a:pt x="0" y="8641076"/>
                </a:lnTo>
                <a:lnTo>
                  <a:pt x="0" y="0"/>
                </a:lnTo>
                <a:close/>
              </a:path>
            </a:pathLst>
          </a:custGeom>
          <a:blipFill>
            <a:blip r:embed="rId2"/>
            <a:stretch>
              <a:fillRect/>
            </a:stretch>
          </a:blipFill>
        </p:spPr>
        <p:txBody>
          <a:bodyPr/>
          <a:lstStyle/>
          <a:p>
            <a:endParaRPr lang="en-AT" dirty="0"/>
          </a:p>
        </p:txBody>
      </p:sp>
      <p:sp>
        <p:nvSpPr>
          <p:cNvPr id="3" name="AutoShape 3">
            <a:extLst>
              <a:ext uri="{C183D7F6-B498-43B3-948B-1728B52AA6E4}">
                <adec:decorative xmlns:adec="http://schemas.microsoft.com/office/drawing/2017/decorative" val="1"/>
              </a:ext>
            </a:extLst>
          </p:cNvPr>
          <p:cNvSpPr/>
          <p:nvPr/>
        </p:nvSpPr>
        <p:spPr>
          <a:xfrm>
            <a:off x="7703710" y="1028700"/>
            <a:ext cx="0" cy="8229600"/>
          </a:xfrm>
          <a:prstGeom prst="line">
            <a:avLst/>
          </a:prstGeom>
          <a:ln w="9525" cap="flat">
            <a:solidFill>
              <a:srgbClr val="000000"/>
            </a:solidFill>
            <a:prstDash val="solid"/>
            <a:headEnd type="none" w="sm" len="sm"/>
            <a:tailEnd type="none" w="sm" len="sm"/>
          </a:ln>
        </p:spPr>
        <p:txBody>
          <a:bodyPr/>
          <a:lstStyle/>
          <a:p>
            <a:endParaRPr lang="en-AT"/>
          </a:p>
        </p:txBody>
      </p:sp>
      <p:grpSp>
        <p:nvGrpSpPr>
          <p:cNvPr id="4" name="Group 4">
            <a:extLst>
              <a:ext uri="{C183D7F6-B498-43B3-948B-1728B52AA6E4}">
                <adec:decorative xmlns:adec="http://schemas.microsoft.com/office/drawing/2017/decorative" val="1"/>
              </a:ext>
            </a:extLst>
          </p:cNvPr>
          <p:cNvGrpSpPr>
            <a:grpSpLocks noGrp="1" noUngrp="1" noRot="1" noMove="1" noResize="1"/>
          </p:cNvGrpSpPr>
          <p:nvPr/>
        </p:nvGrpSpPr>
        <p:grpSpPr>
          <a:xfrm>
            <a:off x="14376640" y="8744185"/>
            <a:ext cx="243554" cy="243554"/>
            <a:chOff x="0" y="0"/>
            <a:chExt cx="812800" cy="812800"/>
          </a:xfrm>
        </p:grpSpPr>
        <p:sp>
          <p:nvSpPr>
            <p:cNvPr id="5" name="Freeform 5"/>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6" name="TextBox 6"/>
            <p:cNvSpPr txBox="1">
              <a:spLocks noGrp="1" noRot="1" noMove="1" noResize="1" noEditPoints="1" noAdjustHandles="1" noChangeArrowheads="1" noChangeShapeType="1"/>
            </p:cNvSpPr>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738768" y="206097"/>
            <a:ext cx="20937229" cy="2154979"/>
            <a:chOff x="0" y="0"/>
            <a:chExt cx="5178412" cy="532992"/>
          </a:xfrm>
        </p:grpSpPr>
        <p:sp>
          <p:nvSpPr>
            <p:cNvPr id="3" name="Freeform 3"/>
            <p:cNvSpPr/>
            <p:nvPr/>
          </p:nvSpPr>
          <p:spPr>
            <a:xfrm>
              <a:off x="0" y="0"/>
              <a:ext cx="5178412" cy="532992"/>
            </a:xfrm>
            <a:custGeom>
              <a:avLst/>
              <a:gdLst/>
              <a:ahLst/>
              <a:cxnLst/>
              <a:rect l="l" t="t" r="r" b="b"/>
              <a:pathLst>
                <a:path w="5178412" h="532992">
                  <a:moveTo>
                    <a:pt x="0" y="0"/>
                  </a:moveTo>
                  <a:lnTo>
                    <a:pt x="5178412" y="0"/>
                  </a:lnTo>
                  <a:lnTo>
                    <a:pt x="5178412" y="532992"/>
                  </a:lnTo>
                  <a:lnTo>
                    <a:pt x="0" y="532992"/>
                  </a:lnTo>
                  <a:close/>
                </a:path>
              </a:pathLst>
            </a:custGeom>
            <a:solidFill>
              <a:srgbClr val="FF00B2"/>
            </a:solidFill>
          </p:spPr>
          <p:txBody>
            <a:bodyPr/>
            <a:lstStyle/>
            <a:p>
              <a:endParaRPr lang="en-AT"/>
            </a:p>
          </p:txBody>
        </p:sp>
      </p:grpSp>
      <p:grpSp>
        <p:nvGrpSpPr>
          <p:cNvPr id="4" name="Group 4">
            <a:extLst>
              <a:ext uri="{C183D7F6-B498-43B3-948B-1728B52AA6E4}">
                <adec:decorative xmlns:adec="http://schemas.microsoft.com/office/drawing/2017/decorative" val="1"/>
              </a:ext>
            </a:extLst>
          </p:cNvPr>
          <p:cNvGrpSpPr/>
          <p:nvPr/>
        </p:nvGrpSpPr>
        <p:grpSpPr>
          <a:xfrm>
            <a:off x="4498361" y="5684033"/>
            <a:ext cx="573572" cy="569790"/>
            <a:chOff x="0" y="0"/>
            <a:chExt cx="818194" cy="812800"/>
          </a:xfrm>
        </p:grpSpPr>
        <p:sp>
          <p:nvSpPr>
            <p:cNvPr id="5" name="Freeform 5"/>
            <p:cNvSpPr/>
            <p:nvPr/>
          </p:nvSpPr>
          <p:spPr>
            <a:xfrm>
              <a:off x="0" y="0"/>
              <a:ext cx="818194" cy="812800"/>
            </a:xfrm>
            <a:custGeom>
              <a:avLst/>
              <a:gdLst/>
              <a:ahLst/>
              <a:cxnLst/>
              <a:rect l="l" t="t" r="r" b="b"/>
              <a:pathLst>
                <a:path w="818194" h="812800">
                  <a:moveTo>
                    <a:pt x="818194" y="406400"/>
                  </a:moveTo>
                  <a:lnTo>
                    <a:pt x="411794" y="0"/>
                  </a:lnTo>
                  <a:lnTo>
                    <a:pt x="411794" y="203200"/>
                  </a:lnTo>
                  <a:lnTo>
                    <a:pt x="0" y="203200"/>
                  </a:lnTo>
                  <a:lnTo>
                    <a:pt x="0" y="609600"/>
                  </a:lnTo>
                  <a:lnTo>
                    <a:pt x="411794" y="609600"/>
                  </a:lnTo>
                  <a:lnTo>
                    <a:pt x="411794" y="812800"/>
                  </a:lnTo>
                  <a:lnTo>
                    <a:pt x="818194" y="406400"/>
                  </a:lnTo>
                  <a:close/>
                </a:path>
              </a:pathLst>
            </a:custGeom>
            <a:solidFill>
              <a:srgbClr val="FF00B2"/>
            </a:solidFill>
          </p:spPr>
          <p:txBody>
            <a:bodyPr/>
            <a:lstStyle/>
            <a:p>
              <a:endParaRPr lang="en-AT"/>
            </a:p>
          </p:txBody>
        </p:sp>
        <p:sp>
          <p:nvSpPr>
            <p:cNvPr id="6" name="TextBox 6"/>
            <p:cNvSpPr txBox="1"/>
            <p:nvPr/>
          </p:nvSpPr>
          <p:spPr>
            <a:xfrm>
              <a:off x="0" y="155575"/>
              <a:ext cx="716594" cy="454025"/>
            </a:xfrm>
            <a:prstGeom prst="rect">
              <a:avLst/>
            </a:prstGeom>
          </p:spPr>
          <p:txBody>
            <a:bodyPr lIns="50800" tIns="50800" rIns="50800" bIns="50800" rtlCol="0" anchor="ctr"/>
            <a:lstStyle/>
            <a:p>
              <a:pPr algn="ctr">
                <a:lnSpc>
                  <a:spcPts val="2659"/>
                </a:lnSpc>
              </a:pPr>
              <a:endParaRPr/>
            </a:p>
          </p:txBody>
        </p:sp>
      </p:grpSp>
      <p:sp>
        <p:nvSpPr>
          <p:cNvPr id="7" name="AutoShape 7">
            <a:extLst>
              <a:ext uri="{C183D7F6-B498-43B3-948B-1728B52AA6E4}">
                <adec:decorative xmlns:adec="http://schemas.microsoft.com/office/drawing/2017/decorative" val="1"/>
              </a:ext>
            </a:extLst>
          </p:cNvPr>
          <p:cNvSpPr/>
          <p:nvPr/>
        </p:nvSpPr>
        <p:spPr>
          <a:xfrm>
            <a:off x="9148762" y="2710037"/>
            <a:ext cx="0" cy="6897225"/>
          </a:xfrm>
          <a:prstGeom prst="line">
            <a:avLst/>
          </a:prstGeom>
          <a:ln w="9525" cap="flat">
            <a:solidFill>
              <a:srgbClr val="000000"/>
            </a:solidFill>
            <a:prstDash val="solid"/>
            <a:headEnd type="none" w="sm" len="sm"/>
            <a:tailEnd type="none" w="sm" len="sm"/>
          </a:ln>
        </p:spPr>
        <p:txBody>
          <a:bodyPr/>
          <a:lstStyle/>
          <a:p>
            <a:endParaRPr lang="en-AT"/>
          </a:p>
        </p:txBody>
      </p:sp>
      <p:sp>
        <p:nvSpPr>
          <p:cNvPr id="27" name="TextBox 27"/>
          <p:cNvSpPr txBox="1">
            <a:spLocks noGrp="1"/>
          </p:cNvSpPr>
          <p:nvPr>
            <p:ph type="title" idx="4294967295"/>
          </p:nvPr>
        </p:nvSpPr>
        <p:spPr>
          <a:xfrm>
            <a:off x="1773856" y="950307"/>
            <a:ext cx="5889466" cy="59035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4735"/>
              </a:lnSpc>
              <a:spcBef>
                <a:spcPct val="0"/>
              </a:spcBef>
              <a:spcAft>
                <a:spcPts val="0"/>
              </a:spcAft>
              <a:buClrTx/>
              <a:buSzTx/>
              <a:buFontTx/>
              <a:buNone/>
              <a:tabLst/>
              <a:defRPr/>
            </a:pPr>
            <a:r>
              <a:rPr kumimoji="0" lang="en-US" sz="3382" b="0" i="0" u="none" strike="noStrike" kern="1200" cap="none" spc="0" normalizeH="0" baseline="0" noProof="0" dirty="0" err="1">
                <a:ln>
                  <a:noFill/>
                </a:ln>
                <a:solidFill>
                  <a:srgbClr val="FFFFFF"/>
                </a:solidFill>
                <a:effectLst/>
                <a:uLnTx/>
                <a:uFillTx/>
                <a:latin typeface="Mokoto"/>
                <a:ea typeface="Mokoto"/>
                <a:cs typeface="Mokoto"/>
                <a:sym typeface="Mokoto"/>
              </a:rPr>
              <a:t>Deine</a:t>
            </a:r>
            <a:r>
              <a:rPr kumimoji="0" lang="en-US" sz="3382" b="0" i="0" u="none" strike="noStrike" kern="1200" cap="none" spc="0" normalizeH="0" baseline="0" noProof="0" dirty="0">
                <a:ln>
                  <a:noFill/>
                </a:ln>
                <a:solidFill>
                  <a:srgbClr val="FFFFFF"/>
                </a:solidFill>
                <a:effectLst/>
                <a:uLnTx/>
                <a:uFillTx/>
                <a:latin typeface="Mokoto"/>
                <a:ea typeface="Mokoto"/>
                <a:cs typeface="Mokoto"/>
                <a:sym typeface="Mokoto"/>
              </a:rPr>
              <a:t> </a:t>
            </a:r>
            <a:r>
              <a:rPr kumimoji="0" lang="en-US" sz="3382" b="0" i="0" u="none" strike="noStrike" kern="1200" cap="none" spc="0" normalizeH="0" baseline="0" noProof="0" dirty="0" err="1">
                <a:ln>
                  <a:noFill/>
                </a:ln>
                <a:solidFill>
                  <a:srgbClr val="FFFFFF"/>
                </a:solidFill>
                <a:effectLst/>
                <a:uLnTx/>
                <a:uFillTx/>
                <a:latin typeface="Mokoto"/>
                <a:ea typeface="Mokoto"/>
                <a:cs typeface="Mokoto"/>
                <a:sym typeface="Mokoto"/>
              </a:rPr>
              <a:t>Aktivitäten</a:t>
            </a:r>
            <a:endParaRPr kumimoji="0" lang="en-US" sz="3382" b="0" i="0" u="none" strike="noStrike" kern="1200" cap="none" spc="0" normalizeH="0" baseline="0" noProof="0" dirty="0">
              <a:ln>
                <a:noFill/>
              </a:ln>
              <a:solidFill>
                <a:srgbClr val="FFFFFF"/>
              </a:solidFill>
              <a:effectLst/>
              <a:uLnTx/>
              <a:uFillTx/>
              <a:latin typeface="Mokoto"/>
              <a:ea typeface="Mokoto"/>
              <a:cs typeface="Mokoto"/>
              <a:sym typeface="Mokoto"/>
            </a:endParaRPr>
          </a:p>
        </p:txBody>
      </p:sp>
      <p:grpSp>
        <p:nvGrpSpPr>
          <p:cNvPr id="28" name="Group 28" descr="Screenshot Einstellungen: &quot;Deine Aktivitäten&quot; ist markiert."/>
          <p:cNvGrpSpPr/>
          <p:nvPr/>
        </p:nvGrpSpPr>
        <p:grpSpPr>
          <a:xfrm>
            <a:off x="918386" y="2710037"/>
            <a:ext cx="3145423" cy="6548263"/>
            <a:chOff x="0" y="0"/>
            <a:chExt cx="4193897" cy="8731018"/>
          </a:xfrm>
        </p:grpSpPr>
        <p:sp>
          <p:nvSpPr>
            <p:cNvPr id="29" name="Freeform 29"/>
            <p:cNvSpPr/>
            <p:nvPr/>
          </p:nvSpPr>
          <p:spPr>
            <a:xfrm>
              <a:off x="155802" y="0"/>
              <a:ext cx="4038096" cy="8731018"/>
            </a:xfrm>
            <a:custGeom>
              <a:avLst/>
              <a:gdLst/>
              <a:ahLst/>
              <a:cxnLst/>
              <a:rect l="l" t="t" r="r" b="b"/>
              <a:pathLst>
                <a:path w="4038096" h="8731018">
                  <a:moveTo>
                    <a:pt x="0" y="0"/>
                  </a:moveTo>
                  <a:lnTo>
                    <a:pt x="4038095" y="0"/>
                  </a:lnTo>
                  <a:lnTo>
                    <a:pt x="4038095" y="8731018"/>
                  </a:lnTo>
                  <a:lnTo>
                    <a:pt x="0" y="8731018"/>
                  </a:lnTo>
                  <a:lnTo>
                    <a:pt x="0" y="0"/>
                  </a:lnTo>
                  <a:close/>
                </a:path>
              </a:pathLst>
            </a:custGeom>
            <a:blipFill>
              <a:blip r:embed="rId2"/>
              <a:stretch>
                <a:fillRect/>
              </a:stretch>
            </a:blipFill>
          </p:spPr>
          <p:txBody>
            <a:bodyPr/>
            <a:lstStyle/>
            <a:p>
              <a:endParaRPr lang="en-AT"/>
            </a:p>
          </p:txBody>
        </p:sp>
        <p:grpSp>
          <p:nvGrpSpPr>
            <p:cNvPr id="30" name="Group 30"/>
            <p:cNvGrpSpPr/>
            <p:nvPr/>
          </p:nvGrpSpPr>
          <p:grpSpPr>
            <a:xfrm>
              <a:off x="0" y="4949210"/>
              <a:ext cx="2416438" cy="696589"/>
              <a:chOff x="0" y="0"/>
              <a:chExt cx="1882893" cy="542783"/>
            </a:xfrm>
          </p:grpSpPr>
          <p:sp>
            <p:nvSpPr>
              <p:cNvPr id="31" name="Freeform 31"/>
              <p:cNvSpPr/>
              <p:nvPr/>
            </p:nvSpPr>
            <p:spPr>
              <a:xfrm>
                <a:off x="0" y="0"/>
                <a:ext cx="1882893" cy="542783"/>
              </a:xfrm>
              <a:custGeom>
                <a:avLst/>
                <a:gdLst/>
                <a:ahLst/>
                <a:cxnLst/>
                <a:rect l="l" t="t" r="r" b="b"/>
                <a:pathLst>
                  <a:path w="1882893" h="542783">
                    <a:moveTo>
                      <a:pt x="941446" y="0"/>
                    </a:moveTo>
                    <a:cubicBezTo>
                      <a:pt x="421500" y="0"/>
                      <a:pt x="0" y="121506"/>
                      <a:pt x="0" y="271391"/>
                    </a:cubicBezTo>
                    <a:cubicBezTo>
                      <a:pt x="0" y="421277"/>
                      <a:pt x="421500" y="542783"/>
                      <a:pt x="941446" y="542783"/>
                    </a:cubicBezTo>
                    <a:cubicBezTo>
                      <a:pt x="1461393" y="542783"/>
                      <a:pt x="1882893" y="421277"/>
                      <a:pt x="1882893" y="271391"/>
                    </a:cubicBezTo>
                    <a:cubicBezTo>
                      <a:pt x="1882893" y="121506"/>
                      <a:pt x="1461393" y="0"/>
                      <a:pt x="941446" y="0"/>
                    </a:cubicBezTo>
                    <a:close/>
                  </a:path>
                </a:pathLst>
              </a:custGeom>
              <a:solidFill>
                <a:srgbClr val="000000">
                  <a:alpha val="0"/>
                </a:srgbClr>
              </a:solidFill>
              <a:ln w="38100" cap="sq">
                <a:solidFill>
                  <a:srgbClr val="034B61"/>
                </a:solidFill>
                <a:prstDash val="solid"/>
                <a:miter/>
              </a:ln>
            </p:spPr>
            <p:txBody>
              <a:bodyPr/>
              <a:lstStyle/>
              <a:p>
                <a:endParaRPr lang="en-AT"/>
              </a:p>
            </p:txBody>
          </p:sp>
          <p:sp>
            <p:nvSpPr>
              <p:cNvPr id="32" name="TextBox 32"/>
              <p:cNvSpPr txBox="1"/>
              <p:nvPr/>
            </p:nvSpPr>
            <p:spPr>
              <a:xfrm>
                <a:off x="176521" y="3261"/>
                <a:ext cx="1529850" cy="488636"/>
              </a:xfrm>
              <a:prstGeom prst="rect">
                <a:avLst/>
              </a:prstGeom>
            </p:spPr>
            <p:txBody>
              <a:bodyPr lIns="50800" tIns="50800" rIns="50800" bIns="50800" rtlCol="0" anchor="ctr"/>
              <a:lstStyle/>
              <a:p>
                <a:pPr algn="ctr">
                  <a:lnSpc>
                    <a:spcPts val="2660"/>
                  </a:lnSpc>
                </a:pPr>
                <a:endParaRPr/>
              </a:p>
            </p:txBody>
          </p:sp>
        </p:grpSp>
        <p:grpSp>
          <p:nvGrpSpPr>
            <p:cNvPr id="33" name="Group 33"/>
            <p:cNvGrpSpPr/>
            <p:nvPr/>
          </p:nvGrpSpPr>
          <p:grpSpPr>
            <a:xfrm>
              <a:off x="3666459" y="8000563"/>
              <a:ext cx="255265" cy="255265"/>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35" name="TextBox 35"/>
              <p:cNvSpPr txBox="1"/>
              <p:nvPr/>
            </p:nvSpPr>
            <p:spPr>
              <a:xfrm>
                <a:off x="76200" y="28575"/>
                <a:ext cx="660400" cy="708025"/>
              </a:xfrm>
              <a:prstGeom prst="rect">
                <a:avLst/>
              </a:prstGeom>
            </p:spPr>
            <p:txBody>
              <a:bodyPr lIns="47958" tIns="47958" rIns="47958" bIns="47958" rtlCol="0" anchor="ctr"/>
              <a:lstStyle/>
              <a:p>
                <a:pPr algn="ctr">
                  <a:lnSpc>
                    <a:spcPts val="2660"/>
                  </a:lnSpc>
                </a:pPr>
                <a:endParaRPr/>
              </a:p>
            </p:txBody>
          </p:sp>
        </p:grpSp>
      </p:grpSp>
      <p:grpSp>
        <p:nvGrpSpPr>
          <p:cNvPr id="8" name="Group 8" descr="Screenshot &quot;Deine Aktivitäten&quot;"/>
          <p:cNvGrpSpPr/>
          <p:nvPr/>
        </p:nvGrpSpPr>
        <p:grpSpPr>
          <a:xfrm>
            <a:off x="5506486" y="2679557"/>
            <a:ext cx="3116318" cy="6737984"/>
            <a:chOff x="0" y="0"/>
            <a:chExt cx="4155090" cy="8983979"/>
          </a:xfrm>
        </p:grpSpPr>
        <p:sp>
          <p:nvSpPr>
            <p:cNvPr id="9" name="Freeform 9"/>
            <p:cNvSpPr/>
            <p:nvPr/>
          </p:nvSpPr>
          <p:spPr>
            <a:xfrm>
              <a:off x="0" y="0"/>
              <a:ext cx="4155090" cy="8983979"/>
            </a:xfrm>
            <a:custGeom>
              <a:avLst/>
              <a:gdLst/>
              <a:ahLst/>
              <a:cxnLst/>
              <a:rect l="l" t="t" r="r" b="b"/>
              <a:pathLst>
                <a:path w="4155090" h="8983979">
                  <a:moveTo>
                    <a:pt x="0" y="0"/>
                  </a:moveTo>
                  <a:lnTo>
                    <a:pt x="4155090" y="0"/>
                  </a:lnTo>
                  <a:lnTo>
                    <a:pt x="4155090" y="8983979"/>
                  </a:lnTo>
                  <a:lnTo>
                    <a:pt x="0" y="8983979"/>
                  </a:lnTo>
                  <a:lnTo>
                    <a:pt x="0" y="0"/>
                  </a:lnTo>
                  <a:close/>
                </a:path>
              </a:pathLst>
            </a:custGeom>
            <a:blipFill>
              <a:blip r:embed="rId3"/>
              <a:stretch>
                <a:fillRect/>
              </a:stretch>
            </a:blipFill>
          </p:spPr>
          <p:txBody>
            <a:bodyPr/>
            <a:lstStyle/>
            <a:p>
              <a:endParaRPr lang="en-AT"/>
            </a:p>
          </p:txBody>
        </p:sp>
        <p:grpSp>
          <p:nvGrpSpPr>
            <p:cNvPr id="10" name="Group 10"/>
            <p:cNvGrpSpPr/>
            <p:nvPr/>
          </p:nvGrpSpPr>
          <p:grpSpPr>
            <a:xfrm>
              <a:off x="3610011" y="8236664"/>
              <a:ext cx="255265" cy="255265"/>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12" name="TextBox 12"/>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sp>
        <p:nvSpPr>
          <p:cNvPr id="26" name="TextBox 26"/>
          <p:cNvSpPr txBox="1"/>
          <p:nvPr/>
        </p:nvSpPr>
        <p:spPr>
          <a:xfrm>
            <a:off x="11310353" y="668271"/>
            <a:ext cx="4353964" cy="1154430"/>
          </a:xfrm>
          <a:prstGeom prst="rect">
            <a:avLst/>
          </a:prstGeom>
        </p:spPr>
        <p:txBody>
          <a:bodyPr lIns="0" tIns="0" rIns="0" bIns="0" rtlCol="0" anchor="t">
            <a:spAutoFit/>
          </a:bodyPr>
          <a:lstStyle/>
          <a:p>
            <a:pPr algn="ctr">
              <a:lnSpc>
                <a:spcPts val="4620"/>
              </a:lnSpc>
            </a:pPr>
            <a:r>
              <a:rPr lang="en-US" sz="3300">
                <a:solidFill>
                  <a:srgbClr val="FFFFFF"/>
                </a:solidFill>
                <a:latin typeface="Mokoto"/>
                <a:ea typeface="Mokoto"/>
                <a:cs typeface="Mokoto"/>
                <a:sym typeface="Mokoto"/>
              </a:rPr>
              <a:t>Content Präferenzen</a:t>
            </a:r>
          </a:p>
        </p:txBody>
      </p:sp>
      <p:grpSp>
        <p:nvGrpSpPr>
          <p:cNvPr id="13" name="Group 13" descr="Screenshot Einstellungen: &quot;Content-Präferenzen&quot; ist markiert."/>
          <p:cNvGrpSpPr/>
          <p:nvPr/>
        </p:nvGrpSpPr>
        <p:grpSpPr>
          <a:xfrm>
            <a:off x="9477507" y="2665875"/>
            <a:ext cx="3427829" cy="6897225"/>
            <a:chOff x="0" y="0"/>
            <a:chExt cx="4570439" cy="9196300"/>
          </a:xfrm>
        </p:grpSpPr>
        <p:sp>
          <p:nvSpPr>
            <p:cNvPr id="14" name="Freeform 14"/>
            <p:cNvSpPr/>
            <p:nvPr/>
          </p:nvSpPr>
          <p:spPr>
            <a:xfrm>
              <a:off x="317151" y="0"/>
              <a:ext cx="4253289" cy="9196300"/>
            </a:xfrm>
            <a:custGeom>
              <a:avLst/>
              <a:gdLst/>
              <a:ahLst/>
              <a:cxnLst/>
              <a:rect l="l" t="t" r="r" b="b"/>
              <a:pathLst>
                <a:path w="4253289" h="9196300">
                  <a:moveTo>
                    <a:pt x="0" y="0"/>
                  </a:moveTo>
                  <a:lnTo>
                    <a:pt x="4253288" y="0"/>
                  </a:lnTo>
                  <a:lnTo>
                    <a:pt x="4253288" y="9196300"/>
                  </a:lnTo>
                  <a:lnTo>
                    <a:pt x="0" y="9196300"/>
                  </a:lnTo>
                  <a:lnTo>
                    <a:pt x="0" y="0"/>
                  </a:lnTo>
                  <a:close/>
                </a:path>
              </a:pathLst>
            </a:custGeom>
            <a:blipFill>
              <a:blip r:embed="rId4"/>
              <a:stretch>
                <a:fillRect/>
              </a:stretch>
            </a:blipFill>
          </p:spPr>
          <p:txBody>
            <a:bodyPr/>
            <a:lstStyle/>
            <a:p>
              <a:endParaRPr lang="en-AT"/>
            </a:p>
          </p:txBody>
        </p:sp>
        <p:grpSp>
          <p:nvGrpSpPr>
            <p:cNvPr id="15" name="Group 15"/>
            <p:cNvGrpSpPr/>
            <p:nvPr/>
          </p:nvGrpSpPr>
          <p:grpSpPr>
            <a:xfrm>
              <a:off x="4018593" y="8430969"/>
              <a:ext cx="255265" cy="255265"/>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0" y="4709910"/>
              <a:ext cx="3254666" cy="664448"/>
              <a:chOff x="0" y="0"/>
              <a:chExt cx="2686324" cy="548420"/>
            </a:xfrm>
          </p:grpSpPr>
          <p:sp>
            <p:nvSpPr>
              <p:cNvPr id="19" name="Freeform 19"/>
              <p:cNvSpPr/>
              <p:nvPr/>
            </p:nvSpPr>
            <p:spPr>
              <a:xfrm>
                <a:off x="0" y="0"/>
                <a:ext cx="2686324" cy="548420"/>
              </a:xfrm>
              <a:custGeom>
                <a:avLst/>
                <a:gdLst/>
                <a:ahLst/>
                <a:cxnLst/>
                <a:rect l="l" t="t" r="r" b="b"/>
                <a:pathLst>
                  <a:path w="2686324" h="548420">
                    <a:moveTo>
                      <a:pt x="1343162" y="0"/>
                    </a:moveTo>
                    <a:cubicBezTo>
                      <a:pt x="601354" y="0"/>
                      <a:pt x="0" y="122768"/>
                      <a:pt x="0" y="274210"/>
                    </a:cubicBezTo>
                    <a:cubicBezTo>
                      <a:pt x="0" y="425652"/>
                      <a:pt x="601354" y="548420"/>
                      <a:pt x="1343162" y="548420"/>
                    </a:cubicBezTo>
                    <a:cubicBezTo>
                      <a:pt x="2084970" y="548420"/>
                      <a:pt x="2686324" y="425652"/>
                      <a:pt x="2686324" y="274210"/>
                    </a:cubicBezTo>
                    <a:cubicBezTo>
                      <a:pt x="2686324" y="122768"/>
                      <a:pt x="2084970" y="0"/>
                      <a:pt x="1343162" y="0"/>
                    </a:cubicBezTo>
                    <a:close/>
                  </a:path>
                </a:pathLst>
              </a:custGeom>
              <a:solidFill>
                <a:srgbClr val="000000">
                  <a:alpha val="0"/>
                </a:srgbClr>
              </a:solidFill>
              <a:ln w="38100" cap="sq">
                <a:solidFill>
                  <a:srgbClr val="034B61"/>
                </a:solidFill>
                <a:prstDash val="solid"/>
                <a:miter/>
              </a:ln>
            </p:spPr>
            <p:txBody>
              <a:bodyPr/>
              <a:lstStyle/>
              <a:p>
                <a:endParaRPr lang="en-AT"/>
              </a:p>
            </p:txBody>
          </p:sp>
          <p:sp>
            <p:nvSpPr>
              <p:cNvPr id="20" name="TextBox 20"/>
              <p:cNvSpPr txBox="1"/>
              <p:nvPr/>
            </p:nvSpPr>
            <p:spPr>
              <a:xfrm>
                <a:off x="251843" y="3789"/>
                <a:ext cx="2182638" cy="493216"/>
              </a:xfrm>
              <a:prstGeom prst="rect">
                <a:avLst/>
              </a:prstGeom>
            </p:spPr>
            <p:txBody>
              <a:bodyPr lIns="50800" tIns="50800" rIns="50800" bIns="50800" rtlCol="0" anchor="ctr"/>
              <a:lstStyle/>
              <a:p>
                <a:pPr algn="ctr">
                  <a:lnSpc>
                    <a:spcPts val="2659"/>
                  </a:lnSpc>
                </a:pPr>
                <a:endParaRPr/>
              </a:p>
            </p:txBody>
          </p:sp>
        </p:grpSp>
      </p:grpSp>
      <p:grpSp>
        <p:nvGrpSpPr>
          <p:cNvPr id="21" name="Group 21" descr="Screenshot &quot;Content-Präferenzen&quot;"/>
          <p:cNvGrpSpPr/>
          <p:nvPr/>
        </p:nvGrpSpPr>
        <p:grpSpPr>
          <a:xfrm>
            <a:off x="14069334" y="2520316"/>
            <a:ext cx="3189966" cy="6897225"/>
            <a:chOff x="0" y="0"/>
            <a:chExt cx="4253289" cy="9196300"/>
          </a:xfrm>
        </p:grpSpPr>
        <p:sp>
          <p:nvSpPr>
            <p:cNvPr id="22" name="Freeform 22"/>
            <p:cNvSpPr/>
            <p:nvPr/>
          </p:nvSpPr>
          <p:spPr>
            <a:xfrm>
              <a:off x="0" y="0"/>
              <a:ext cx="4253289" cy="9196300"/>
            </a:xfrm>
            <a:custGeom>
              <a:avLst/>
              <a:gdLst/>
              <a:ahLst/>
              <a:cxnLst/>
              <a:rect l="l" t="t" r="r" b="b"/>
              <a:pathLst>
                <a:path w="4253289" h="9196300">
                  <a:moveTo>
                    <a:pt x="0" y="0"/>
                  </a:moveTo>
                  <a:lnTo>
                    <a:pt x="4253289" y="0"/>
                  </a:lnTo>
                  <a:lnTo>
                    <a:pt x="4253289" y="9196300"/>
                  </a:lnTo>
                  <a:lnTo>
                    <a:pt x="0" y="9196300"/>
                  </a:lnTo>
                  <a:lnTo>
                    <a:pt x="0" y="0"/>
                  </a:lnTo>
                  <a:close/>
                </a:path>
              </a:pathLst>
            </a:custGeom>
            <a:blipFill>
              <a:blip r:embed="rId5"/>
              <a:stretch>
                <a:fillRect/>
              </a:stretch>
            </a:blipFill>
          </p:spPr>
          <p:txBody>
            <a:bodyPr/>
            <a:lstStyle/>
            <a:p>
              <a:endParaRPr lang="en-AT"/>
            </a:p>
          </p:txBody>
        </p:sp>
        <p:grpSp>
          <p:nvGrpSpPr>
            <p:cNvPr id="23" name="Group 23"/>
            <p:cNvGrpSpPr/>
            <p:nvPr/>
          </p:nvGrpSpPr>
          <p:grpSpPr>
            <a:xfrm>
              <a:off x="3700079" y="8430969"/>
              <a:ext cx="255265" cy="255265"/>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solidFill>
            </p:spPr>
            <p:txBody>
              <a:bodyPr/>
              <a:lstStyle/>
              <a:p>
                <a:endParaRPr lang="en-AT"/>
              </a:p>
            </p:txBody>
          </p:sp>
          <p:sp>
            <p:nvSpPr>
              <p:cNvPr id="25" name="TextBox 2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grpSp>
        <p:nvGrpSpPr>
          <p:cNvPr id="36" name="Group 36">
            <a:extLst>
              <a:ext uri="{C183D7F6-B498-43B3-948B-1728B52AA6E4}">
                <adec:decorative xmlns:adec="http://schemas.microsoft.com/office/drawing/2017/decorative" val="1"/>
              </a:ext>
            </a:extLst>
          </p:cNvPr>
          <p:cNvGrpSpPr/>
          <p:nvPr/>
        </p:nvGrpSpPr>
        <p:grpSpPr>
          <a:xfrm>
            <a:off x="13429211" y="5478758"/>
            <a:ext cx="573572" cy="569790"/>
            <a:chOff x="0" y="0"/>
            <a:chExt cx="818194" cy="812800"/>
          </a:xfrm>
        </p:grpSpPr>
        <p:sp>
          <p:nvSpPr>
            <p:cNvPr id="37" name="Freeform 37"/>
            <p:cNvSpPr/>
            <p:nvPr/>
          </p:nvSpPr>
          <p:spPr>
            <a:xfrm>
              <a:off x="0" y="0"/>
              <a:ext cx="818194" cy="812800"/>
            </a:xfrm>
            <a:custGeom>
              <a:avLst/>
              <a:gdLst/>
              <a:ahLst/>
              <a:cxnLst/>
              <a:rect l="l" t="t" r="r" b="b"/>
              <a:pathLst>
                <a:path w="818194" h="812800">
                  <a:moveTo>
                    <a:pt x="818194" y="406400"/>
                  </a:moveTo>
                  <a:lnTo>
                    <a:pt x="411794" y="0"/>
                  </a:lnTo>
                  <a:lnTo>
                    <a:pt x="411794" y="203200"/>
                  </a:lnTo>
                  <a:lnTo>
                    <a:pt x="0" y="203200"/>
                  </a:lnTo>
                  <a:lnTo>
                    <a:pt x="0" y="609600"/>
                  </a:lnTo>
                  <a:lnTo>
                    <a:pt x="411794" y="609600"/>
                  </a:lnTo>
                  <a:lnTo>
                    <a:pt x="411794" y="812800"/>
                  </a:lnTo>
                  <a:lnTo>
                    <a:pt x="818194" y="406400"/>
                  </a:lnTo>
                  <a:close/>
                </a:path>
              </a:pathLst>
            </a:custGeom>
            <a:solidFill>
              <a:srgbClr val="FF00B2"/>
            </a:solidFill>
          </p:spPr>
          <p:txBody>
            <a:bodyPr/>
            <a:lstStyle/>
            <a:p>
              <a:endParaRPr lang="en-AT"/>
            </a:p>
          </p:txBody>
        </p:sp>
        <p:sp>
          <p:nvSpPr>
            <p:cNvPr id="38" name="TextBox 38"/>
            <p:cNvSpPr txBox="1"/>
            <p:nvPr/>
          </p:nvSpPr>
          <p:spPr>
            <a:xfrm>
              <a:off x="0" y="155575"/>
              <a:ext cx="716594" cy="454025"/>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6766827"/>
            <a:ext cx="18288000" cy="7782738"/>
            <a:chOff x="0" y="0"/>
            <a:chExt cx="3956740" cy="1683851"/>
          </a:xfrm>
        </p:grpSpPr>
        <p:sp>
          <p:nvSpPr>
            <p:cNvPr id="3" name="Freeform 3"/>
            <p:cNvSpPr/>
            <p:nvPr/>
          </p:nvSpPr>
          <p:spPr>
            <a:xfrm>
              <a:off x="0" y="0"/>
              <a:ext cx="3956740" cy="1683851"/>
            </a:xfrm>
            <a:custGeom>
              <a:avLst/>
              <a:gdLst/>
              <a:ahLst/>
              <a:cxnLst/>
              <a:rect l="l" t="t" r="r" b="b"/>
              <a:pathLst>
                <a:path w="3956740" h="1683851">
                  <a:moveTo>
                    <a:pt x="0" y="0"/>
                  </a:moveTo>
                  <a:lnTo>
                    <a:pt x="3956740" y="0"/>
                  </a:lnTo>
                  <a:lnTo>
                    <a:pt x="3956740" y="1683851"/>
                  </a:lnTo>
                  <a:lnTo>
                    <a:pt x="0" y="1683851"/>
                  </a:lnTo>
                  <a:close/>
                </a:path>
              </a:pathLst>
            </a:custGeom>
            <a:solidFill>
              <a:srgbClr val="FF00B2"/>
            </a:solidFill>
          </p:spPr>
          <p:txBody>
            <a:bodyPr/>
            <a:lstStyle/>
            <a:p>
              <a:endParaRPr lang="en-AT"/>
            </a:p>
          </p:txBody>
        </p:sp>
      </p:grpSp>
      <p:sp>
        <p:nvSpPr>
          <p:cNvPr id="4" name="TextBox 4"/>
          <p:cNvSpPr txBox="1">
            <a:spLocks noGrp="1"/>
          </p:cNvSpPr>
          <p:nvPr>
            <p:ph type="title" idx="4294967295"/>
          </p:nvPr>
        </p:nvSpPr>
        <p:spPr>
          <a:xfrm>
            <a:off x="5717030" y="8028085"/>
            <a:ext cx="6853941" cy="15350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513"/>
              </a:lnSpc>
              <a:spcBef>
                <a:spcPts val="0"/>
              </a:spcBef>
              <a:spcAft>
                <a:spcPts val="0"/>
              </a:spcAft>
              <a:buClrTx/>
              <a:buSzTx/>
              <a:buFontTx/>
              <a:buNone/>
              <a:tabLst/>
              <a:defRPr/>
            </a:pPr>
            <a:r>
              <a:rPr kumimoji="0" lang="en-US" sz="8938" b="0" i="0" u="none" strike="noStrike" kern="1200" cap="none" spc="0" normalizeH="0" baseline="0" noProof="0" dirty="0" err="1">
                <a:ln>
                  <a:noFill/>
                </a:ln>
                <a:solidFill>
                  <a:srgbClr val="FFFFFF"/>
                </a:solidFill>
                <a:effectLst/>
                <a:uLnTx/>
                <a:uFillTx/>
                <a:latin typeface="Mokoto"/>
                <a:ea typeface="Mokoto"/>
                <a:cs typeface="Mokoto"/>
                <a:sym typeface="Mokoto"/>
              </a:rPr>
              <a:t>Einstieg</a:t>
            </a:r>
            <a:endParaRPr kumimoji="0" lang="en-US" sz="8938" b="0" i="0" u="none" strike="noStrike" kern="1200" cap="none" spc="0" normalizeH="0" baseline="0" noProof="0" dirty="0">
              <a:ln>
                <a:noFill/>
              </a:ln>
              <a:solidFill>
                <a:srgbClr val="FFFFFF"/>
              </a:solidFill>
              <a:effectLst/>
              <a:uLnTx/>
              <a:uFillTx/>
              <a:latin typeface="Mokoto"/>
              <a:ea typeface="Mokoto"/>
              <a:cs typeface="Mokoto"/>
              <a:sym typeface="Mokoto"/>
            </a:endParaRPr>
          </a:p>
        </p:txBody>
      </p:sp>
      <p:sp>
        <p:nvSpPr>
          <p:cNvPr id="5" name="Freeform 5">
            <a:extLst>
              <a:ext uri="{C183D7F6-B498-43B3-948B-1728B52AA6E4}">
                <adec:decorative xmlns:adec="http://schemas.microsoft.com/office/drawing/2017/decorative" val="1"/>
              </a:ext>
            </a:extLst>
          </p:cNvPr>
          <p:cNvSpPr/>
          <p:nvPr/>
        </p:nvSpPr>
        <p:spPr>
          <a:xfrm>
            <a:off x="2467625" y="-140016"/>
            <a:ext cx="13352750" cy="7510922"/>
          </a:xfrm>
          <a:custGeom>
            <a:avLst/>
            <a:gdLst/>
            <a:ahLst/>
            <a:cxnLst/>
            <a:rect l="l" t="t" r="r" b="b"/>
            <a:pathLst>
              <a:path w="13352750" h="7510922">
                <a:moveTo>
                  <a:pt x="0" y="0"/>
                </a:moveTo>
                <a:lnTo>
                  <a:pt x="13352750" y="0"/>
                </a:lnTo>
                <a:lnTo>
                  <a:pt x="13352750" y="7510922"/>
                </a:lnTo>
                <a:lnTo>
                  <a:pt x="0" y="7510922"/>
                </a:lnTo>
                <a:lnTo>
                  <a:pt x="0" y="0"/>
                </a:lnTo>
                <a:close/>
              </a:path>
            </a:pathLst>
          </a:custGeom>
          <a:blipFill>
            <a:blip r:embed="rId2"/>
            <a:stretch>
              <a:fillRect/>
            </a:stretch>
          </a:blipFill>
        </p:spPr>
        <p:txBody>
          <a:bodyPr/>
          <a:lstStyle/>
          <a:p>
            <a:endParaRPr lang="en-A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0" y="914400"/>
            <a:ext cx="18288000" cy="182051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419"/>
              </a:lnSpc>
              <a:spcBef>
                <a:spcPts val="0"/>
              </a:spcBef>
              <a:spcAft>
                <a:spcPts val="0"/>
              </a:spcAft>
              <a:buClrTx/>
              <a:buSzTx/>
              <a:buFontTx/>
              <a:buNone/>
              <a:tabLst/>
              <a:defRPr/>
            </a:pPr>
            <a:r>
              <a:rPr kumimoji="0" lang="en-US" sz="5299" b="0" i="0" u="none" strike="noStrike" kern="1200" cap="none" spc="0" normalizeH="0" baseline="0" noProof="0" dirty="0">
                <a:ln>
                  <a:noFill/>
                </a:ln>
                <a:solidFill>
                  <a:srgbClr val="FF00B2"/>
                </a:solidFill>
                <a:effectLst/>
                <a:uLnTx/>
                <a:uFillTx/>
                <a:latin typeface="Mokoto"/>
                <a:ea typeface="Mokoto"/>
                <a:cs typeface="Mokoto"/>
                <a:sym typeface="Mokoto"/>
              </a:rPr>
              <a:t>Aufgabe 1:</a:t>
            </a:r>
            <a:r>
              <a:rPr kumimoji="0" lang="en-US" sz="5299" b="0" i="0" u="none" strike="noStrike" kern="1200" cap="none" spc="0" normalizeH="0" baseline="0" noProof="0" dirty="0">
                <a:ln>
                  <a:noFill/>
                </a:ln>
                <a:solidFill>
                  <a:srgbClr val="000000"/>
                </a:solidFill>
                <a:effectLst/>
                <a:uLnTx/>
                <a:uFillTx/>
                <a:latin typeface="Mokoto"/>
                <a:ea typeface="Mokoto"/>
                <a:cs typeface="Mokoto"/>
                <a:sym typeface="Mokoto"/>
              </a:rPr>
              <a:t> </a:t>
            </a:r>
          </a:p>
          <a:p>
            <a:pPr marL="0" marR="0" lvl="0" indent="0" algn="ctr" defTabSz="914400" rtl="0" eaLnBrk="1" fontAlgn="auto" latinLnBrk="0" hangingPunct="1">
              <a:lnSpc>
                <a:spcPts val="7139"/>
              </a:lnSpc>
              <a:spcBef>
                <a:spcPts val="0"/>
              </a:spcBef>
              <a:spcAft>
                <a:spcPts val="0"/>
              </a:spcAft>
              <a:buClrTx/>
              <a:buSzTx/>
              <a:buFontTx/>
              <a:buNone/>
              <a:tabLst/>
              <a:defRPr/>
            </a:pPr>
            <a:r>
              <a:rPr kumimoji="0" lang="en-US" sz="5099" b="0" i="0" u="none" strike="noStrike" kern="1200" cap="none" spc="0" normalizeH="0" baseline="0" noProof="0" dirty="0" err="1">
                <a:ln>
                  <a:noFill/>
                </a:ln>
                <a:solidFill>
                  <a:srgbClr val="034B61"/>
                </a:solidFill>
                <a:effectLst/>
                <a:uLnTx/>
                <a:uFillTx/>
                <a:latin typeface="Mokoto"/>
                <a:ea typeface="Mokoto"/>
                <a:cs typeface="Mokoto"/>
                <a:sym typeface="Mokoto"/>
              </a:rPr>
              <a:t>Bewusst</a:t>
            </a:r>
            <a:r>
              <a:rPr kumimoji="0" lang="en-US" sz="5099" b="0" i="0" u="none" strike="noStrike" kern="1200" cap="none" spc="0" normalizeH="0" baseline="0" noProof="0" dirty="0">
                <a:ln>
                  <a:noFill/>
                </a:ln>
                <a:solidFill>
                  <a:srgbClr val="034B61"/>
                </a:solidFill>
                <a:effectLst/>
                <a:uLnTx/>
                <a:uFillTx/>
                <a:latin typeface="Mokoto"/>
                <a:ea typeface="Mokoto"/>
                <a:cs typeface="Mokoto"/>
                <a:sym typeface="Mokoto"/>
              </a:rPr>
              <a:t>(er) </a:t>
            </a:r>
            <a:r>
              <a:rPr kumimoji="0" lang="en-US" sz="5099" b="0" i="0" u="none" strike="noStrike" kern="1200" cap="none" spc="0" normalizeH="0" baseline="0" noProof="0" dirty="0" err="1">
                <a:ln>
                  <a:noFill/>
                </a:ln>
                <a:solidFill>
                  <a:srgbClr val="034B61"/>
                </a:solidFill>
                <a:effectLst/>
                <a:uLnTx/>
                <a:uFillTx/>
                <a:latin typeface="Mokoto"/>
                <a:ea typeface="Mokoto"/>
                <a:cs typeface="Mokoto"/>
                <a:sym typeface="Mokoto"/>
              </a:rPr>
              <a:t>scrollen</a:t>
            </a:r>
            <a:endParaRPr kumimoji="0" lang="en-US" sz="5099" b="0" i="0" u="none" strike="noStrike" kern="1200" cap="none" spc="0" normalizeH="0" baseline="0" noProof="0" dirty="0">
              <a:ln>
                <a:noFill/>
              </a:ln>
              <a:solidFill>
                <a:srgbClr val="034B61"/>
              </a:solidFill>
              <a:effectLst/>
              <a:uLnTx/>
              <a:uFillTx/>
              <a:latin typeface="Mokoto"/>
              <a:ea typeface="Mokoto"/>
              <a:cs typeface="Mokoto"/>
              <a:sym typeface="Mokoto"/>
            </a:endParaRPr>
          </a:p>
        </p:txBody>
      </p:sp>
      <p:sp>
        <p:nvSpPr>
          <p:cNvPr id="2" name="TextBox 2"/>
          <p:cNvSpPr txBox="1"/>
          <p:nvPr/>
        </p:nvSpPr>
        <p:spPr>
          <a:xfrm>
            <a:off x="1809750" y="3420272"/>
            <a:ext cx="14668500" cy="3446456"/>
          </a:xfrm>
          <a:prstGeom prst="rect">
            <a:avLst/>
          </a:prstGeom>
        </p:spPr>
        <p:txBody>
          <a:bodyPr wrap="square" lIns="0" tIns="0" rIns="0" bIns="0" rtlCol="0" anchor="t">
            <a:spAutoFit/>
          </a:bodyPr>
          <a:lstStyle/>
          <a:p>
            <a:pPr>
              <a:lnSpc>
                <a:spcPts val="4619"/>
              </a:lnSpc>
            </a:pPr>
            <a:r>
              <a:rPr lang="en-US" sz="3600" dirty="0">
                <a:solidFill>
                  <a:srgbClr val="FF00B2"/>
                </a:solidFill>
                <a:latin typeface="Mokoto"/>
                <a:ea typeface="Mokoto"/>
                <a:cs typeface="Mokoto"/>
                <a:sym typeface="Mokoto"/>
              </a:rPr>
              <a:t>01	</a:t>
            </a:r>
            <a:r>
              <a:rPr lang="en-US" sz="3299" dirty="0" err="1">
                <a:solidFill>
                  <a:srgbClr val="034B61"/>
                </a:solidFill>
                <a:latin typeface="Roboto"/>
                <a:ea typeface="Roboto"/>
                <a:cs typeface="Roboto"/>
                <a:sym typeface="Roboto"/>
              </a:rPr>
              <a:t>Öffne</a:t>
            </a:r>
            <a:r>
              <a:rPr lang="en-US" sz="3299" dirty="0">
                <a:solidFill>
                  <a:srgbClr val="034B61"/>
                </a:solidFill>
                <a:latin typeface="Roboto"/>
                <a:ea typeface="Roboto"/>
                <a:cs typeface="Roboto"/>
                <a:sym typeface="Roboto"/>
              </a:rPr>
              <a:t> </a:t>
            </a:r>
            <a:r>
              <a:rPr lang="en-US" sz="3299" dirty="0">
                <a:solidFill>
                  <a:srgbClr val="FF00B2"/>
                </a:solidFill>
                <a:latin typeface="Roboto"/>
                <a:ea typeface="Roboto"/>
                <a:cs typeface="Roboto"/>
                <a:sym typeface="Roboto"/>
              </a:rPr>
              <a:t>TikTok</a:t>
            </a:r>
            <a:r>
              <a:rPr lang="en-US" sz="3299" dirty="0">
                <a:solidFill>
                  <a:srgbClr val="034B61"/>
                </a:solidFill>
                <a:latin typeface="Roboto"/>
                <a:ea typeface="Roboto"/>
                <a:cs typeface="Roboto"/>
                <a:sym typeface="Roboto"/>
              </a:rPr>
              <a:t>,</a:t>
            </a:r>
            <a:r>
              <a:rPr lang="en-US" sz="3299" dirty="0">
                <a:solidFill>
                  <a:srgbClr val="FF00B2"/>
                </a:solidFill>
                <a:latin typeface="Roboto"/>
                <a:ea typeface="Roboto"/>
                <a:cs typeface="Roboto"/>
                <a:sym typeface="Roboto"/>
              </a:rPr>
              <a:t> Instagram</a:t>
            </a:r>
            <a:r>
              <a:rPr lang="en-US" sz="3299" dirty="0">
                <a:solidFill>
                  <a:srgbClr val="034B61"/>
                </a:solidFill>
                <a:latin typeface="Roboto"/>
                <a:ea typeface="Roboto"/>
                <a:cs typeface="Roboto"/>
                <a:sym typeface="Roboto"/>
              </a:rPr>
              <a:t> </a:t>
            </a:r>
            <a:r>
              <a:rPr lang="en-US" sz="3299" dirty="0" err="1">
                <a:solidFill>
                  <a:srgbClr val="034B61"/>
                </a:solidFill>
                <a:latin typeface="Roboto"/>
                <a:ea typeface="Roboto"/>
                <a:cs typeface="Roboto"/>
                <a:sym typeface="Roboto"/>
              </a:rPr>
              <a:t>oder</a:t>
            </a:r>
            <a:r>
              <a:rPr lang="en-US" sz="3299" dirty="0">
                <a:solidFill>
                  <a:srgbClr val="034B61"/>
                </a:solidFill>
                <a:latin typeface="Roboto"/>
                <a:ea typeface="Roboto"/>
                <a:cs typeface="Roboto"/>
                <a:sym typeface="Roboto"/>
              </a:rPr>
              <a:t> </a:t>
            </a:r>
            <a:r>
              <a:rPr lang="en-US" sz="3299" dirty="0">
                <a:solidFill>
                  <a:srgbClr val="FF00B2"/>
                </a:solidFill>
                <a:latin typeface="Roboto"/>
                <a:ea typeface="Roboto"/>
                <a:cs typeface="Roboto"/>
                <a:sym typeface="Roboto"/>
              </a:rPr>
              <a:t>YouTube.</a:t>
            </a:r>
            <a:r>
              <a:rPr lang="en-US" sz="3299" dirty="0">
                <a:solidFill>
                  <a:srgbClr val="034B61"/>
                </a:solidFill>
                <a:latin typeface="Roboto"/>
                <a:ea typeface="Roboto"/>
                <a:cs typeface="Roboto"/>
                <a:sym typeface="Roboto"/>
              </a:rPr>
              <a:t> </a:t>
            </a:r>
            <a:r>
              <a:rPr lang="en-US" sz="3299" dirty="0" err="1">
                <a:solidFill>
                  <a:srgbClr val="034B61"/>
                </a:solidFill>
                <a:latin typeface="Roboto"/>
                <a:ea typeface="Roboto"/>
                <a:cs typeface="Roboto"/>
                <a:sym typeface="Roboto"/>
              </a:rPr>
              <a:t>Scrolle</a:t>
            </a:r>
            <a:r>
              <a:rPr lang="en-US" sz="3299" dirty="0">
                <a:solidFill>
                  <a:srgbClr val="034B61"/>
                </a:solidFill>
                <a:latin typeface="Roboto"/>
                <a:ea typeface="Roboto"/>
                <a:cs typeface="Roboto"/>
                <a:sym typeface="Roboto"/>
              </a:rPr>
              <a:t> </a:t>
            </a:r>
            <a:r>
              <a:rPr lang="en-US" sz="3299" dirty="0" err="1">
                <a:solidFill>
                  <a:srgbClr val="034B61"/>
                </a:solidFill>
                <a:latin typeface="Roboto"/>
                <a:ea typeface="Roboto"/>
                <a:cs typeface="Roboto"/>
                <a:sym typeface="Roboto"/>
              </a:rPr>
              <a:t>dann</a:t>
            </a:r>
            <a:r>
              <a:rPr lang="en-US" sz="3299" dirty="0">
                <a:solidFill>
                  <a:srgbClr val="034B61"/>
                </a:solidFill>
                <a:latin typeface="Roboto"/>
                <a:ea typeface="Roboto"/>
                <a:cs typeface="Roboto"/>
                <a:sym typeface="Roboto"/>
              </a:rPr>
              <a:t> 10 </a:t>
            </a:r>
            <a:r>
              <a:rPr lang="en-US" sz="3299" dirty="0" err="1">
                <a:solidFill>
                  <a:srgbClr val="034B61"/>
                </a:solidFill>
                <a:latin typeface="Roboto"/>
                <a:ea typeface="Roboto"/>
                <a:cs typeface="Roboto"/>
                <a:sym typeface="Roboto"/>
              </a:rPr>
              <a:t>Minuten</a:t>
            </a:r>
            <a:r>
              <a:rPr lang="en-US" sz="3299" dirty="0">
                <a:solidFill>
                  <a:srgbClr val="034B61"/>
                </a:solidFill>
                <a:latin typeface="Roboto"/>
                <a:ea typeface="Roboto"/>
                <a:cs typeface="Roboto"/>
                <a:sym typeface="Roboto"/>
              </a:rPr>
              <a:t> </a:t>
            </a:r>
            <a:r>
              <a:rPr lang="en-US" sz="3299" dirty="0" err="1">
                <a:solidFill>
                  <a:srgbClr val="034B61"/>
                </a:solidFill>
                <a:latin typeface="Roboto"/>
                <a:ea typeface="Roboto"/>
                <a:cs typeface="Roboto"/>
                <a:sym typeface="Roboto"/>
              </a:rPr>
              <a:t>durch</a:t>
            </a:r>
            <a:r>
              <a:rPr lang="en-US" sz="3299" dirty="0">
                <a:solidFill>
                  <a:srgbClr val="034B61"/>
                </a:solidFill>
                <a:latin typeface="Roboto"/>
                <a:ea typeface="Roboto"/>
                <a:cs typeface="Roboto"/>
                <a:sym typeface="Roboto"/>
              </a:rPr>
              <a:t> 	</a:t>
            </a:r>
            <a:r>
              <a:rPr lang="en-US" sz="3299" dirty="0" err="1">
                <a:solidFill>
                  <a:srgbClr val="034B61"/>
                </a:solidFill>
                <a:latin typeface="Roboto"/>
                <a:ea typeface="Roboto"/>
                <a:cs typeface="Roboto"/>
                <a:sym typeface="Roboto"/>
              </a:rPr>
              <a:t>deine</a:t>
            </a:r>
            <a:r>
              <a:rPr lang="en-US" sz="3299" dirty="0">
                <a:solidFill>
                  <a:srgbClr val="034B61"/>
                </a:solidFill>
                <a:latin typeface="Roboto"/>
                <a:ea typeface="Roboto"/>
                <a:cs typeface="Roboto"/>
                <a:sym typeface="Roboto"/>
              </a:rPr>
              <a:t> For You-Page, </a:t>
            </a:r>
            <a:r>
              <a:rPr lang="en-US" sz="3299" dirty="0" err="1">
                <a:solidFill>
                  <a:srgbClr val="034B61"/>
                </a:solidFill>
                <a:latin typeface="Roboto"/>
                <a:ea typeface="Roboto"/>
                <a:cs typeface="Roboto"/>
                <a:sym typeface="Roboto"/>
              </a:rPr>
              <a:t>deine</a:t>
            </a:r>
            <a:r>
              <a:rPr lang="en-US" sz="3299" dirty="0">
                <a:solidFill>
                  <a:srgbClr val="034B61"/>
                </a:solidFill>
                <a:latin typeface="Roboto"/>
                <a:ea typeface="Roboto"/>
                <a:cs typeface="Roboto"/>
                <a:sym typeface="Roboto"/>
              </a:rPr>
              <a:t> Instagram-Reels </a:t>
            </a:r>
            <a:r>
              <a:rPr lang="en-US" sz="3299" dirty="0" err="1">
                <a:solidFill>
                  <a:srgbClr val="034B61"/>
                </a:solidFill>
                <a:latin typeface="Roboto"/>
                <a:ea typeface="Roboto"/>
                <a:cs typeface="Roboto"/>
                <a:sym typeface="Roboto"/>
              </a:rPr>
              <a:t>oder</a:t>
            </a:r>
            <a:r>
              <a:rPr lang="en-US" sz="3299" dirty="0">
                <a:solidFill>
                  <a:srgbClr val="034B61"/>
                </a:solidFill>
                <a:latin typeface="Roboto"/>
                <a:ea typeface="Roboto"/>
                <a:cs typeface="Roboto"/>
                <a:sym typeface="Roboto"/>
              </a:rPr>
              <a:t> YouTube-Shorts.</a:t>
            </a:r>
          </a:p>
          <a:p>
            <a:pPr>
              <a:lnSpc>
                <a:spcPts val="4479"/>
              </a:lnSpc>
            </a:pPr>
            <a:r>
              <a:rPr lang="en-US" sz="3200" dirty="0">
                <a:solidFill>
                  <a:srgbClr val="FF00B2"/>
                </a:solidFill>
                <a:latin typeface="Mokoto"/>
                <a:ea typeface="Mokoto"/>
                <a:cs typeface="Mokoto"/>
                <a:sym typeface="Mokoto"/>
              </a:rPr>
              <a:t>02	</a:t>
            </a:r>
            <a:r>
              <a:rPr lang="en-US" sz="3199" dirty="0" err="1">
                <a:solidFill>
                  <a:srgbClr val="034B61"/>
                </a:solidFill>
                <a:latin typeface="Roboto"/>
                <a:ea typeface="Roboto"/>
                <a:cs typeface="Roboto"/>
                <a:sym typeface="Roboto"/>
              </a:rPr>
              <a:t>Schreibe</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dir</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stichwortartig</a:t>
            </a:r>
            <a:r>
              <a:rPr lang="en-US" sz="3199" dirty="0">
                <a:solidFill>
                  <a:srgbClr val="034B61"/>
                </a:solidFill>
                <a:latin typeface="Roboto"/>
                <a:ea typeface="Roboto"/>
                <a:cs typeface="Roboto"/>
                <a:sym typeface="Roboto"/>
              </a:rPr>
              <a:t> die </a:t>
            </a:r>
            <a:r>
              <a:rPr lang="en-US" sz="3199" dirty="0" err="1">
                <a:solidFill>
                  <a:srgbClr val="034B61"/>
                </a:solidFill>
                <a:latin typeface="Roboto"/>
                <a:ea typeface="Roboto"/>
                <a:cs typeface="Roboto"/>
                <a:sym typeface="Roboto"/>
              </a:rPr>
              <a:t>Inhalte</a:t>
            </a:r>
            <a:r>
              <a:rPr lang="en-US" sz="3199" dirty="0">
                <a:solidFill>
                  <a:srgbClr val="034B61"/>
                </a:solidFill>
                <a:latin typeface="Roboto"/>
                <a:ea typeface="Roboto"/>
                <a:cs typeface="Roboto"/>
                <a:sym typeface="Roboto"/>
              </a:rPr>
              <a:t> der Videos auf (</a:t>
            </a:r>
            <a:r>
              <a:rPr lang="en-US" sz="3199" dirty="0" err="1">
                <a:solidFill>
                  <a:srgbClr val="034B61"/>
                </a:solidFill>
                <a:latin typeface="Roboto"/>
                <a:ea typeface="Roboto"/>
                <a:cs typeface="Roboto"/>
                <a:sym typeface="Roboto"/>
              </a:rPr>
              <a:t>auch</a:t>
            </a:r>
            <a:r>
              <a:rPr lang="en-US" sz="3199" dirty="0">
                <a:solidFill>
                  <a:srgbClr val="034B61"/>
                </a:solidFill>
                <a:latin typeface="Roboto"/>
                <a:ea typeface="Roboto"/>
                <a:cs typeface="Roboto"/>
                <a:sym typeface="Roboto"/>
              </a:rPr>
              <a:t> von </a:t>
            </a:r>
            <a:r>
              <a:rPr lang="en-US" sz="3199" dirty="0" err="1">
                <a:solidFill>
                  <a:srgbClr val="034B61"/>
                </a:solidFill>
                <a:latin typeface="Roboto"/>
                <a:ea typeface="Roboto"/>
                <a:cs typeface="Roboto"/>
                <a:sym typeface="Roboto"/>
              </a:rPr>
              <a:t>Werbungen</a:t>
            </a:r>
            <a:r>
              <a:rPr lang="en-US" sz="3199" dirty="0">
                <a:solidFill>
                  <a:srgbClr val="034B61"/>
                </a:solidFill>
                <a:latin typeface="Roboto"/>
                <a:ea typeface="Roboto"/>
                <a:cs typeface="Roboto"/>
                <a:sym typeface="Roboto"/>
              </a:rPr>
              <a:t>)   	und </a:t>
            </a:r>
            <a:r>
              <a:rPr lang="en-US" sz="3199" dirty="0" err="1">
                <a:solidFill>
                  <a:srgbClr val="034B61"/>
                </a:solidFill>
                <a:latin typeface="Roboto"/>
                <a:ea typeface="Roboto"/>
                <a:cs typeface="Roboto"/>
                <a:sym typeface="Roboto"/>
              </a:rPr>
              <a:t>notiere</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dir</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jeweils</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ein</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kleines</a:t>
            </a:r>
            <a:r>
              <a:rPr lang="en-US" sz="3199" dirty="0">
                <a:solidFill>
                  <a:srgbClr val="034B61"/>
                </a:solidFill>
                <a:latin typeface="Roboto"/>
                <a:ea typeface="Roboto"/>
                <a:cs typeface="Roboto"/>
                <a:sym typeface="Roboto"/>
              </a:rPr>
              <a:t> Plus </a:t>
            </a:r>
            <a:r>
              <a:rPr lang="en-US" sz="3199" dirty="0" err="1">
                <a:solidFill>
                  <a:srgbClr val="034B61"/>
                </a:solidFill>
                <a:latin typeface="Roboto"/>
                <a:ea typeface="Roboto"/>
                <a:cs typeface="Roboto"/>
                <a:sym typeface="Roboto"/>
              </a:rPr>
              <a:t>oder</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ein</a:t>
            </a:r>
            <a:r>
              <a:rPr lang="en-US" sz="3199" dirty="0">
                <a:solidFill>
                  <a:srgbClr val="034B61"/>
                </a:solidFill>
                <a:latin typeface="Roboto"/>
                <a:ea typeface="Roboto"/>
                <a:cs typeface="Roboto"/>
                <a:sym typeface="Roboto"/>
              </a:rPr>
              <a:t> Minus, je </a:t>
            </a:r>
            <a:r>
              <a:rPr lang="en-US" sz="3199" dirty="0" err="1">
                <a:solidFill>
                  <a:srgbClr val="034B61"/>
                </a:solidFill>
                <a:latin typeface="Roboto"/>
                <a:ea typeface="Roboto"/>
                <a:cs typeface="Roboto"/>
                <a:sym typeface="Roboto"/>
              </a:rPr>
              <a:t>nachdem</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ob</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dir</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dieser</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Inhalt</a:t>
            </a:r>
            <a:r>
              <a:rPr lang="en-US" sz="3199" dirty="0">
                <a:solidFill>
                  <a:srgbClr val="034B61"/>
                </a:solidFill>
                <a:latin typeface="Roboto"/>
                <a:ea typeface="Roboto"/>
                <a:cs typeface="Roboto"/>
                <a:sym typeface="Roboto"/>
              </a:rPr>
              <a:t> </a:t>
            </a:r>
            <a:r>
              <a:rPr lang="en-US" sz="3199" dirty="0" err="1">
                <a:solidFill>
                  <a:srgbClr val="034B61"/>
                </a:solidFill>
                <a:latin typeface="Roboto"/>
                <a:ea typeface="Roboto"/>
                <a:cs typeface="Roboto"/>
                <a:sym typeface="Roboto"/>
              </a:rPr>
              <a:t>gefallen</a:t>
            </a:r>
            <a:r>
              <a:rPr lang="en-US" sz="3199" dirty="0">
                <a:solidFill>
                  <a:srgbClr val="034B61"/>
                </a:solidFill>
                <a:latin typeface="Roboto"/>
                <a:ea typeface="Roboto"/>
                <a:cs typeface="Roboto"/>
                <a:sym typeface="Roboto"/>
              </a:rPr>
              <a:t> hat (</a:t>
            </a:r>
            <a:r>
              <a:rPr lang="en-US" sz="3199" dirty="0" err="1">
                <a:solidFill>
                  <a:srgbClr val="034B61"/>
                </a:solidFill>
                <a:latin typeface="Roboto"/>
                <a:ea typeface="Roboto"/>
                <a:cs typeface="Roboto"/>
                <a:sym typeface="Roboto"/>
              </a:rPr>
              <a:t>z.B.</a:t>
            </a:r>
            <a:r>
              <a:rPr lang="en-US" sz="3199" dirty="0">
                <a:solidFill>
                  <a:srgbClr val="034B61"/>
                </a:solidFill>
                <a:latin typeface="Roboto"/>
                <a:ea typeface="Roboto"/>
                <a:cs typeface="Roboto"/>
                <a:sym typeface="Roboto"/>
              </a:rPr>
              <a:t> KI-</a:t>
            </a:r>
            <a:r>
              <a:rPr lang="en-US" sz="3199" dirty="0" err="1">
                <a:solidFill>
                  <a:srgbClr val="034B61"/>
                </a:solidFill>
                <a:latin typeface="Roboto"/>
                <a:ea typeface="Roboto"/>
                <a:cs typeface="Roboto"/>
                <a:sym typeface="Roboto"/>
              </a:rPr>
              <a:t>Katzenvideo</a:t>
            </a:r>
            <a:r>
              <a:rPr lang="en-US" sz="3199" dirty="0">
                <a:solidFill>
                  <a:srgbClr val="034B61"/>
                </a:solidFill>
                <a:latin typeface="Roboto"/>
                <a:ea typeface="Roboto"/>
                <a:cs typeface="Roboto"/>
                <a:sym typeface="Roboto"/>
              </a:rPr>
              <a:t> (+), </a:t>
            </a:r>
            <a:r>
              <a:rPr lang="en-US" sz="3199" dirty="0" err="1">
                <a:solidFill>
                  <a:srgbClr val="034B61"/>
                </a:solidFill>
                <a:latin typeface="Roboto"/>
                <a:ea typeface="Roboto"/>
                <a:cs typeface="Roboto"/>
                <a:sym typeface="Roboto"/>
              </a:rPr>
              <a:t>Kochvideo</a:t>
            </a:r>
            <a:r>
              <a:rPr lang="en-US" sz="3199" dirty="0">
                <a:solidFill>
                  <a:srgbClr val="034B61"/>
                </a:solidFill>
                <a:latin typeface="Roboto"/>
                <a:ea typeface="Roboto"/>
                <a:cs typeface="Roboto"/>
                <a:sym typeface="Roboto"/>
              </a:rPr>
              <a:t> auf Englisch (-), 	</a:t>
            </a:r>
            <a:r>
              <a:rPr lang="en-US" sz="3199" dirty="0" err="1">
                <a:solidFill>
                  <a:srgbClr val="034B61"/>
                </a:solidFill>
                <a:latin typeface="Roboto"/>
                <a:ea typeface="Roboto"/>
                <a:cs typeface="Roboto"/>
                <a:sym typeface="Roboto"/>
              </a:rPr>
              <a:t>Werbung</a:t>
            </a:r>
            <a:r>
              <a:rPr lang="en-US" sz="3199" dirty="0">
                <a:solidFill>
                  <a:srgbClr val="034B61"/>
                </a:solidFill>
                <a:latin typeface="Roboto"/>
                <a:ea typeface="Roboto"/>
                <a:cs typeface="Roboto"/>
                <a:sym typeface="Roboto"/>
              </a:rPr>
              <a:t> für </a:t>
            </a:r>
            <a:r>
              <a:rPr lang="en-US" sz="3199" dirty="0" err="1">
                <a:solidFill>
                  <a:srgbClr val="034B61"/>
                </a:solidFill>
                <a:latin typeface="Roboto"/>
                <a:ea typeface="Roboto"/>
                <a:cs typeface="Roboto"/>
                <a:sym typeface="Roboto"/>
              </a:rPr>
              <a:t>Pfanne</a:t>
            </a:r>
            <a:r>
              <a:rPr lang="en-US" sz="3199" dirty="0">
                <a:solidFill>
                  <a:srgbClr val="034B61"/>
                </a:solidFill>
                <a:latin typeface="Roboto"/>
                <a:ea typeface="Roboto"/>
                <a:cs typeface="Roboto"/>
                <a:sym typeface="Roboto"/>
              </a:rPr>
              <a:t> (-), </a:t>
            </a:r>
            <a:r>
              <a:rPr lang="en-US" sz="3199" dirty="0" err="1">
                <a:solidFill>
                  <a:srgbClr val="034B61"/>
                </a:solidFill>
                <a:latin typeface="Roboto"/>
                <a:ea typeface="Roboto"/>
                <a:cs typeface="Roboto"/>
                <a:sym typeface="Roboto"/>
              </a:rPr>
              <a:t>Fitnessvideo</a:t>
            </a:r>
            <a:r>
              <a:rPr lang="en-US" sz="3199" dirty="0">
                <a:solidFill>
                  <a:srgbClr val="034B61"/>
                </a:solidFill>
                <a:latin typeface="Roboto"/>
                <a:ea typeface="Roboto"/>
                <a:cs typeface="Roboto"/>
                <a:sym typeface="Roboto"/>
              </a:rPr>
              <a:t> (+), …). </a:t>
            </a:r>
          </a:p>
        </p:txBody>
      </p:sp>
      <p:sp>
        <p:nvSpPr>
          <p:cNvPr id="3" name="Freeform 3">
            <a:extLst>
              <a:ext uri="{C183D7F6-B498-43B3-948B-1728B52AA6E4}">
                <adec:decorative xmlns:adec="http://schemas.microsoft.com/office/drawing/2017/decorative" val="1"/>
              </a:ext>
            </a:extLst>
          </p:cNvPr>
          <p:cNvSpPr/>
          <p:nvPr/>
        </p:nvSpPr>
        <p:spPr>
          <a:xfrm rot="1052889">
            <a:off x="14666076" y="7161527"/>
            <a:ext cx="2670697" cy="2670697"/>
          </a:xfrm>
          <a:custGeom>
            <a:avLst/>
            <a:gdLst/>
            <a:ahLst/>
            <a:cxnLst/>
            <a:rect l="l" t="t" r="r" b="b"/>
            <a:pathLst>
              <a:path w="2670697" h="2670697">
                <a:moveTo>
                  <a:pt x="0" y="0"/>
                </a:moveTo>
                <a:lnTo>
                  <a:pt x="2670697" y="0"/>
                </a:lnTo>
                <a:lnTo>
                  <a:pt x="2670697" y="2670696"/>
                </a:lnTo>
                <a:lnTo>
                  <a:pt x="0" y="26706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54511" y="914400"/>
            <a:ext cx="17978978" cy="179451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0" normalizeH="0" baseline="0" noProof="0" dirty="0">
                <a:ln>
                  <a:noFill/>
                </a:ln>
                <a:solidFill>
                  <a:srgbClr val="FF00B2"/>
                </a:solidFill>
                <a:effectLst/>
                <a:uLnTx/>
                <a:uFillTx/>
                <a:latin typeface="Mokoto"/>
                <a:ea typeface="Mokoto"/>
                <a:cs typeface="Mokoto"/>
                <a:sym typeface="Mokoto"/>
              </a:rPr>
              <a:t>Aufgabe 2:</a:t>
            </a:r>
            <a:r>
              <a:rPr kumimoji="0" lang="en-US" sz="5199" b="0" i="0" u="none" strike="noStrike" kern="1200" cap="none" spc="0" normalizeH="0" baseline="0" noProof="0" dirty="0">
                <a:ln>
                  <a:noFill/>
                </a:ln>
                <a:solidFill>
                  <a:srgbClr val="000000"/>
                </a:solidFill>
                <a:effectLst/>
                <a:uLnTx/>
                <a:uFillTx/>
                <a:latin typeface="Mokoto"/>
                <a:ea typeface="Mokoto"/>
                <a:cs typeface="Mokoto"/>
                <a:sym typeface="Mokoto"/>
              </a:rPr>
              <a:t> </a:t>
            </a:r>
          </a:p>
          <a:p>
            <a:pPr marL="0" marR="0" lvl="0" indent="0" algn="ctr" defTabSz="914400" rtl="0" eaLnBrk="1" fontAlgn="auto" latinLnBrk="0" hangingPunct="1">
              <a:lnSpc>
                <a:spcPts val="6999"/>
              </a:lnSpc>
              <a:spcBef>
                <a:spcPts val="0"/>
              </a:spcBef>
              <a:spcAft>
                <a:spcPts val="0"/>
              </a:spcAft>
              <a:buClrTx/>
              <a:buSzTx/>
              <a:buFontTx/>
              <a:buNone/>
              <a:tabLst/>
              <a:defRPr/>
            </a:pPr>
            <a:r>
              <a:rPr kumimoji="0" lang="en-US" sz="4999" b="0" i="0" u="none" strike="noStrike" kern="1200" cap="none" spc="0" normalizeH="0" baseline="0" noProof="0" dirty="0" err="1">
                <a:ln>
                  <a:noFill/>
                </a:ln>
                <a:solidFill>
                  <a:srgbClr val="034B61"/>
                </a:solidFill>
                <a:effectLst/>
                <a:uLnTx/>
                <a:uFillTx/>
                <a:latin typeface="Mokoto"/>
                <a:ea typeface="Mokoto"/>
                <a:cs typeface="Mokoto"/>
                <a:sym typeface="Mokoto"/>
              </a:rPr>
              <a:t>Analyse</a:t>
            </a:r>
            <a:r>
              <a:rPr kumimoji="0" lang="en-US" sz="4999" b="0" i="0" u="none" strike="noStrike" kern="1200" cap="none" spc="0" normalizeH="0" baseline="0" noProof="0" dirty="0">
                <a:ln>
                  <a:noFill/>
                </a:ln>
                <a:solidFill>
                  <a:srgbClr val="034B61"/>
                </a:solidFill>
                <a:effectLst/>
                <a:uLnTx/>
                <a:uFillTx/>
                <a:latin typeface="Mokoto"/>
                <a:ea typeface="Mokoto"/>
                <a:cs typeface="Mokoto"/>
                <a:sym typeface="Mokoto"/>
              </a:rPr>
              <a:t> der </a:t>
            </a:r>
            <a:r>
              <a:rPr kumimoji="0" lang="en-US" sz="4999" b="0" i="0" u="none" strike="noStrike" kern="1200" cap="none" spc="0" normalizeH="0" baseline="0" noProof="0" dirty="0" err="1">
                <a:ln>
                  <a:noFill/>
                </a:ln>
                <a:solidFill>
                  <a:srgbClr val="034B61"/>
                </a:solidFill>
                <a:effectLst/>
                <a:uLnTx/>
                <a:uFillTx/>
                <a:latin typeface="Mokoto"/>
                <a:ea typeface="Mokoto"/>
                <a:cs typeface="Mokoto"/>
                <a:sym typeface="Mokoto"/>
              </a:rPr>
              <a:t>eigenen</a:t>
            </a:r>
            <a:r>
              <a:rPr kumimoji="0" lang="en-US" sz="4999" b="0" i="0" u="none" strike="noStrike" kern="1200" cap="none" spc="0" normalizeH="0" baseline="0" noProof="0" dirty="0">
                <a:ln>
                  <a:noFill/>
                </a:ln>
                <a:solidFill>
                  <a:srgbClr val="034B61"/>
                </a:solidFill>
                <a:effectLst/>
                <a:uLnTx/>
                <a:uFillTx/>
                <a:latin typeface="Mokoto"/>
                <a:ea typeface="Mokoto"/>
                <a:cs typeface="Mokoto"/>
                <a:sym typeface="Mokoto"/>
              </a:rPr>
              <a:t> For You-Page</a:t>
            </a:r>
          </a:p>
        </p:txBody>
      </p:sp>
      <p:sp>
        <p:nvSpPr>
          <p:cNvPr id="4" name="TextBox 4"/>
          <p:cNvSpPr txBox="1"/>
          <p:nvPr/>
        </p:nvSpPr>
        <p:spPr>
          <a:xfrm>
            <a:off x="1028700" y="3894976"/>
            <a:ext cx="15040955" cy="457000"/>
          </a:xfrm>
          <a:prstGeom prst="rect">
            <a:avLst/>
          </a:prstGeom>
        </p:spPr>
        <p:txBody>
          <a:bodyPr lIns="0" tIns="0" rIns="0" bIns="0" rtlCol="0" anchor="t">
            <a:spAutoFit/>
          </a:bodyPr>
          <a:lstStyle/>
          <a:p>
            <a:pPr algn="l">
              <a:lnSpc>
                <a:spcPts val="3689"/>
              </a:lnSpc>
            </a:pPr>
            <a:r>
              <a:rPr lang="en-US" sz="2635">
                <a:solidFill>
                  <a:srgbClr val="034B61"/>
                </a:solidFill>
                <a:latin typeface="Roboto"/>
                <a:ea typeface="Roboto"/>
                <a:cs typeface="Roboto"/>
                <a:sym typeface="Roboto"/>
              </a:rPr>
              <a:t>Sieh dir jetzt deine Notizen noch einmal durch und beantworte folgende Fragen zu deinem Feed:</a:t>
            </a:r>
          </a:p>
        </p:txBody>
      </p:sp>
      <p:sp>
        <p:nvSpPr>
          <p:cNvPr id="2" name="TextBox 2"/>
          <p:cNvSpPr txBox="1"/>
          <p:nvPr/>
        </p:nvSpPr>
        <p:spPr>
          <a:xfrm>
            <a:off x="1183016" y="4693748"/>
            <a:ext cx="16054614" cy="3965829"/>
          </a:xfrm>
          <a:prstGeom prst="rect">
            <a:avLst/>
          </a:prstGeom>
        </p:spPr>
        <p:txBody>
          <a:bodyPr wrap="square" lIns="0" tIns="0" rIns="0" bIns="0" rtlCol="0" anchor="t">
            <a:spAutoFit/>
          </a:bodyPr>
          <a:lstStyle/>
          <a:p>
            <a:pPr algn="just">
              <a:lnSpc>
                <a:spcPts val="3919"/>
              </a:lnSpc>
            </a:pPr>
            <a:r>
              <a:rPr lang="en-US" sz="2800" dirty="0">
                <a:solidFill>
                  <a:srgbClr val="FF00B2"/>
                </a:solidFill>
                <a:latin typeface="Mokoto"/>
                <a:ea typeface="Mokoto"/>
                <a:cs typeface="Mokoto"/>
                <a:sym typeface="Mokoto"/>
              </a:rPr>
              <a:t>01	</a:t>
            </a:r>
            <a:r>
              <a:rPr lang="en-US" sz="2799" dirty="0" err="1">
                <a:solidFill>
                  <a:srgbClr val="034B61"/>
                </a:solidFill>
                <a:latin typeface="Roboto"/>
                <a:ea typeface="Roboto"/>
                <a:cs typeface="Roboto"/>
                <a:sym typeface="Roboto"/>
              </a:rPr>
              <a:t>Welche</a:t>
            </a:r>
            <a:r>
              <a:rPr lang="en-US" sz="2799" dirty="0">
                <a:solidFill>
                  <a:srgbClr val="034B61"/>
                </a:solidFill>
                <a:latin typeface="Roboto"/>
                <a:ea typeface="Roboto"/>
                <a:cs typeface="Roboto"/>
                <a:sym typeface="Roboto"/>
              </a:rPr>
              <a:t> Trends </a:t>
            </a:r>
            <a:r>
              <a:rPr lang="en-US" sz="2799" dirty="0" err="1">
                <a:solidFill>
                  <a:srgbClr val="034B61"/>
                </a:solidFill>
                <a:latin typeface="Roboto"/>
                <a:ea typeface="Roboto"/>
                <a:cs typeface="Roboto"/>
                <a:sym typeface="Roboto"/>
              </a:rPr>
              <a:t>oder</a:t>
            </a:r>
            <a:r>
              <a:rPr lang="en-US" sz="2799" dirty="0">
                <a:solidFill>
                  <a:srgbClr val="034B61"/>
                </a:solidFill>
                <a:latin typeface="Roboto"/>
                <a:ea typeface="Roboto"/>
                <a:cs typeface="Roboto"/>
                <a:sym typeface="Roboto"/>
              </a:rPr>
              <a:t> Challenges </a:t>
            </a:r>
            <a:r>
              <a:rPr lang="en-US" sz="2799" dirty="0" err="1">
                <a:solidFill>
                  <a:srgbClr val="034B61"/>
                </a:solidFill>
                <a:latin typeface="Roboto"/>
                <a:ea typeface="Roboto"/>
                <a:cs typeface="Roboto"/>
                <a:sym typeface="Roboto"/>
              </a:rPr>
              <a:t>konntest</a:t>
            </a:r>
            <a:r>
              <a:rPr lang="en-US" sz="2799" dirty="0">
                <a:solidFill>
                  <a:srgbClr val="034B61"/>
                </a:solidFill>
                <a:latin typeface="Roboto"/>
                <a:ea typeface="Roboto"/>
                <a:cs typeface="Roboto"/>
                <a:sym typeface="Roboto"/>
              </a:rPr>
              <a:t> du </a:t>
            </a:r>
            <a:r>
              <a:rPr lang="en-US" sz="2799" dirty="0" err="1">
                <a:solidFill>
                  <a:srgbClr val="034B61"/>
                </a:solidFill>
                <a:latin typeface="Roboto"/>
                <a:ea typeface="Roboto"/>
                <a:cs typeface="Roboto"/>
                <a:sym typeface="Roboto"/>
              </a:rPr>
              <a:t>erkennen</a:t>
            </a:r>
            <a:r>
              <a:rPr lang="en-US" sz="2799" dirty="0">
                <a:solidFill>
                  <a:srgbClr val="034B61"/>
                </a:solidFill>
                <a:latin typeface="Roboto"/>
                <a:ea typeface="Roboto"/>
                <a:cs typeface="Roboto"/>
                <a:sym typeface="Roboto"/>
              </a:rPr>
              <a:t>?</a:t>
            </a:r>
          </a:p>
          <a:p>
            <a:pPr algn="just">
              <a:lnSpc>
                <a:spcPts val="3919"/>
              </a:lnSpc>
            </a:pPr>
            <a:r>
              <a:rPr lang="en-US" sz="2800" dirty="0">
                <a:solidFill>
                  <a:srgbClr val="FF00B2"/>
                </a:solidFill>
                <a:latin typeface="Mokoto"/>
                <a:ea typeface="Mokoto"/>
                <a:cs typeface="Mokoto"/>
                <a:sym typeface="Mokoto"/>
              </a:rPr>
              <a:t>02	</a:t>
            </a:r>
            <a:r>
              <a:rPr lang="en-US" sz="2799" dirty="0">
                <a:solidFill>
                  <a:srgbClr val="034B61"/>
                </a:solidFill>
                <a:latin typeface="Roboto"/>
                <a:ea typeface="Roboto"/>
                <a:cs typeface="Roboto"/>
                <a:sym typeface="Roboto"/>
              </a:rPr>
              <a:t>Wie </a:t>
            </a:r>
            <a:r>
              <a:rPr lang="en-US" sz="2799" dirty="0" err="1">
                <a:solidFill>
                  <a:srgbClr val="034B61"/>
                </a:solidFill>
                <a:latin typeface="Roboto"/>
                <a:ea typeface="Roboto"/>
                <a:cs typeface="Roboto"/>
                <a:sym typeface="Roboto"/>
              </a:rPr>
              <a:t>würdest</a:t>
            </a:r>
            <a:r>
              <a:rPr lang="en-US" sz="2799" dirty="0">
                <a:solidFill>
                  <a:srgbClr val="034B61"/>
                </a:solidFill>
                <a:latin typeface="Roboto"/>
                <a:ea typeface="Roboto"/>
                <a:cs typeface="Roboto"/>
                <a:sym typeface="Roboto"/>
              </a:rPr>
              <a:t> du die </a:t>
            </a:r>
            <a:r>
              <a:rPr lang="en-US" sz="2799" dirty="0" err="1">
                <a:solidFill>
                  <a:srgbClr val="034B61"/>
                </a:solidFill>
                <a:latin typeface="Roboto"/>
                <a:ea typeface="Roboto"/>
                <a:cs typeface="Roboto"/>
                <a:sym typeface="Roboto"/>
              </a:rPr>
              <a:t>Geschlechterverteilung</a:t>
            </a:r>
            <a:r>
              <a:rPr lang="en-US" sz="2799" dirty="0">
                <a:solidFill>
                  <a:srgbClr val="034B61"/>
                </a:solidFill>
                <a:latin typeface="Roboto"/>
                <a:ea typeface="Roboto"/>
                <a:cs typeface="Roboto"/>
                <a:sym typeface="Roboto"/>
              </a:rPr>
              <a:t> der </a:t>
            </a:r>
            <a:r>
              <a:rPr lang="en-US" sz="2799" dirty="0" err="1">
                <a:solidFill>
                  <a:srgbClr val="034B61"/>
                </a:solidFill>
                <a:latin typeface="Roboto"/>
                <a:ea typeface="Roboto"/>
                <a:cs typeface="Roboto"/>
                <a:sym typeface="Roboto"/>
              </a:rPr>
              <a:t>dir</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angezeigten</a:t>
            </a:r>
            <a:r>
              <a:rPr lang="en-US" sz="2799" dirty="0">
                <a:solidFill>
                  <a:srgbClr val="034B61"/>
                </a:solidFill>
                <a:latin typeface="Roboto"/>
                <a:ea typeface="Roboto"/>
                <a:cs typeface="Roboto"/>
                <a:sym typeface="Roboto"/>
              </a:rPr>
              <a:t> Creator*</a:t>
            </a:r>
            <a:r>
              <a:rPr lang="en-US" sz="2799" dirty="0" err="1">
                <a:solidFill>
                  <a:srgbClr val="034B61"/>
                </a:solidFill>
                <a:latin typeface="Roboto"/>
                <a:ea typeface="Roboto"/>
                <a:cs typeface="Roboto"/>
                <a:sym typeface="Roboto"/>
              </a:rPr>
              <a:t>innen</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beschreiben</a:t>
            </a:r>
            <a:r>
              <a:rPr lang="en-US" sz="2799" dirty="0">
                <a:solidFill>
                  <a:srgbClr val="034B61"/>
                </a:solidFill>
                <a:latin typeface="Roboto"/>
                <a:ea typeface="Roboto"/>
                <a:cs typeface="Roboto"/>
                <a:sym typeface="Roboto"/>
              </a:rPr>
              <a:t>?</a:t>
            </a:r>
          </a:p>
          <a:p>
            <a:pPr algn="just">
              <a:lnSpc>
                <a:spcPts val="3919"/>
              </a:lnSpc>
            </a:pPr>
            <a:r>
              <a:rPr lang="en-US" sz="2800" dirty="0">
                <a:solidFill>
                  <a:srgbClr val="FF00B2"/>
                </a:solidFill>
                <a:latin typeface="Mokoto"/>
                <a:ea typeface="Mokoto"/>
                <a:cs typeface="Mokoto"/>
                <a:sym typeface="Mokoto"/>
              </a:rPr>
              <a:t>03	</a:t>
            </a:r>
            <a:r>
              <a:rPr lang="en-US" sz="2799" dirty="0" err="1">
                <a:solidFill>
                  <a:srgbClr val="034B61"/>
                </a:solidFill>
                <a:latin typeface="Roboto"/>
                <a:ea typeface="Roboto"/>
                <a:cs typeface="Roboto"/>
                <a:sym typeface="Roboto"/>
              </a:rPr>
              <a:t>Welche</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Produkte</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wurden</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dir</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präsentiert</a:t>
            </a:r>
            <a:r>
              <a:rPr lang="en-US" sz="2799" dirty="0">
                <a:solidFill>
                  <a:srgbClr val="034B61"/>
                </a:solidFill>
                <a:latin typeface="Roboto"/>
                <a:ea typeface="Roboto"/>
                <a:cs typeface="Roboto"/>
                <a:sym typeface="Roboto"/>
              </a:rPr>
              <a:t>?</a:t>
            </a:r>
          </a:p>
          <a:p>
            <a:pPr algn="just">
              <a:lnSpc>
                <a:spcPts val="3919"/>
              </a:lnSpc>
            </a:pPr>
            <a:r>
              <a:rPr lang="en-US" sz="2800" dirty="0">
                <a:solidFill>
                  <a:srgbClr val="FF00B2"/>
                </a:solidFill>
                <a:latin typeface="Mokoto"/>
                <a:ea typeface="Mokoto"/>
                <a:cs typeface="Mokoto"/>
                <a:sym typeface="Mokoto"/>
              </a:rPr>
              <a:t>04	</a:t>
            </a:r>
            <a:r>
              <a:rPr lang="en-US" sz="2799" dirty="0" err="1">
                <a:solidFill>
                  <a:srgbClr val="034B61"/>
                </a:solidFill>
                <a:latin typeface="Roboto"/>
                <a:ea typeface="Roboto"/>
                <a:cs typeface="Roboto"/>
                <a:sym typeface="Roboto"/>
              </a:rPr>
              <a:t>Welche</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Meinungen</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zu</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Themen</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wie</a:t>
            </a:r>
            <a:r>
              <a:rPr lang="en-US" sz="2799" dirty="0">
                <a:solidFill>
                  <a:srgbClr val="034B61"/>
                </a:solidFill>
                <a:latin typeface="Roboto"/>
                <a:ea typeface="Roboto"/>
                <a:cs typeface="Roboto"/>
                <a:sym typeface="Roboto"/>
              </a:rPr>
              <a:t> Umwelt, </a:t>
            </a:r>
            <a:r>
              <a:rPr lang="en-US" sz="2799" dirty="0" err="1">
                <a:solidFill>
                  <a:srgbClr val="034B61"/>
                </a:solidFill>
                <a:latin typeface="Roboto"/>
                <a:ea typeface="Roboto"/>
                <a:cs typeface="Roboto"/>
                <a:sym typeface="Roboto"/>
              </a:rPr>
              <a:t>Gleichberechtigung</a:t>
            </a:r>
            <a:r>
              <a:rPr lang="en-US" sz="2799" dirty="0">
                <a:solidFill>
                  <a:srgbClr val="034B61"/>
                </a:solidFill>
                <a:latin typeface="Roboto"/>
                <a:ea typeface="Roboto"/>
                <a:cs typeface="Roboto"/>
                <a:sym typeface="Roboto"/>
              </a:rPr>
              <a:t>, Krieg und Wahlen </a:t>
            </a:r>
            <a:r>
              <a:rPr lang="en-US" sz="2799" dirty="0" err="1">
                <a:solidFill>
                  <a:srgbClr val="034B61"/>
                </a:solidFill>
                <a:latin typeface="Roboto"/>
                <a:ea typeface="Roboto"/>
                <a:cs typeface="Roboto"/>
                <a:sym typeface="Roboto"/>
              </a:rPr>
              <a:t>wurden</a:t>
            </a:r>
            <a:r>
              <a:rPr lang="en-US" sz="2799" dirty="0">
                <a:solidFill>
                  <a:srgbClr val="034B61"/>
                </a:solidFill>
                <a:latin typeface="Roboto"/>
                <a:ea typeface="Roboto"/>
                <a:cs typeface="Roboto"/>
                <a:sym typeface="Roboto"/>
              </a:rPr>
              <a:t> </a:t>
            </a:r>
          </a:p>
          <a:p>
            <a:pPr algn="just">
              <a:lnSpc>
                <a:spcPts val="3919"/>
              </a:lnSpc>
            </a:pP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dir</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präsentiert</a:t>
            </a:r>
            <a:r>
              <a:rPr lang="en-US" sz="2799" dirty="0">
                <a:solidFill>
                  <a:srgbClr val="034B61"/>
                </a:solidFill>
                <a:latin typeface="Roboto"/>
                <a:ea typeface="Roboto"/>
                <a:cs typeface="Roboto"/>
                <a:sym typeface="Roboto"/>
              </a:rPr>
              <a:t>?</a:t>
            </a:r>
          </a:p>
          <a:p>
            <a:pPr algn="just">
              <a:lnSpc>
                <a:spcPts val="3919"/>
              </a:lnSpc>
            </a:pPr>
            <a:r>
              <a:rPr lang="en-US" sz="2800" dirty="0">
                <a:solidFill>
                  <a:srgbClr val="FF00B2"/>
                </a:solidFill>
                <a:latin typeface="Mokoto"/>
                <a:ea typeface="Mokoto"/>
                <a:cs typeface="Mokoto"/>
                <a:sym typeface="Mokoto"/>
              </a:rPr>
              <a:t>05	</a:t>
            </a:r>
            <a:r>
              <a:rPr lang="en-US" sz="2799" dirty="0">
                <a:solidFill>
                  <a:srgbClr val="034B61"/>
                </a:solidFill>
                <a:latin typeface="Roboto"/>
                <a:ea typeface="Roboto"/>
                <a:cs typeface="Roboto"/>
                <a:sym typeface="Roboto"/>
              </a:rPr>
              <a:t>Hast du </a:t>
            </a:r>
            <a:r>
              <a:rPr lang="en-US" sz="2799" dirty="0" err="1">
                <a:solidFill>
                  <a:srgbClr val="034B61"/>
                </a:solidFill>
                <a:latin typeface="Roboto"/>
                <a:ea typeface="Roboto"/>
                <a:cs typeface="Roboto"/>
                <a:sym typeface="Roboto"/>
              </a:rPr>
              <a:t>Inhalte</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gesehen</a:t>
            </a:r>
            <a:r>
              <a:rPr lang="en-US" sz="2799" dirty="0">
                <a:solidFill>
                  <a:srgbClr val="034B61"/>
                </a:solidFill>
                <a:latin typeface="Roboto"/>
                <a:ea typeface="Roboto"/>
                <a:cs typeface="Roboto"/>
                <a:sym typeface="Roboto"/>
              </a:rPr>
              <a:t>, die stark von </a:t>
            </a:r>
            <a:r>
              <a:rPr lang="en-US" sz="2799" dirty="0" err="1">
                <a:solidFill>
                  <a:srgbClr val="034B61"/>
                </a:solidFill>
                <a:latin typeface="Roboto"/>
                <a:ea typeface="Roboto"/>
                <a:cs typeface="Roboto"/>
                <a:sym typeface="Roboto"/>
              </a:rPr>
              <a:t>deiner</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eigenen</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Haltung</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abweichen</a:t>
            </a:r>
            <a:r>
              <a:rPr lang="en-US" sz="2799" dirty="0">
                <a:solidFill>
                  <a:srgbClr val="034B61"/>
                </a:solidFill>
                <a:latin typeface="Roboto"/>
                <a:ea typeface="Roboto"/>
                <a:cs typeface="Roboto"/>
                <a:sym typeface="Roboto"/>
              </a:rPr>
              <a:t>? Wenn ja, </a:t>
            </a:r>
            <a:r>
              <a:rPr lang="en-US" sz="2799" dirty="0" err="1">
                <a:solidFill>
                  <a:srgbClr val="034B61"/>
                </a:solidFill>
                <a:latin typeface="Roboto"/>
                <a:ea typeface="Roboto"/>
                <a:cs typeface="Roboto"/>
                <a:sym typeface="Roboto"/>
              </a:rPr>
              <a:t>welche</a:t>
            </a:r>
            <a:r>
              <a:rPr lang="en-US" sz="2799" dirty="0">
                <a:solidFill>
                  <a:srgbClr val="034B61"/>
                </a:solidFill>
                <a:latin typeface="Roboto"/>
                <a:ea typeface="Roboto"/>
                <a:cs typeface="Roboto"/>
                <a:sym typeface="Roboto"/>
              </a:rPr>
              <a:t>?</a:t>
            </a:r>
          </a:p>
          <a:p>
            <a:pPr algn="just">
              <a:lnSpc>
                <a:spcPts val="3919"/>
              </a:lnSpc>
            </a:pPr>
            <a:r>
              <a:rPr lang="en-US" sz="2800" dirty="0">
                <a:solidFill>
                  <a:srgbClr val="FF00B2"/>
                </a:solidFill>
                <a:latin typeface="Mokoto"/>
                <a:ea typeface="Mokoto"/>
                <a:cs typeface="Mokoto"/>
                <a:sym typeface="Mokoto"/>
              </a:rPr>
              <a:t>06	</a:t>
            </a:r>
            <a:r>
              <a:rPr lang="en-US" sz="2799" dirty="0">
                <a:solidFill>
                  <a:srgbClr val="034B61"/>
                </a:solidFill>
                <a:latin typeface="Roboto"/>
                <a:ea typeface="Roboto"/>
                <a:cs typeface="Roboto"/>
                <a:sym typeface="Roboto"/>
              </a:rPr>
              <a:t>Wie </a:t>
            </a:r>
            <a:r>
              <a:rPr lang="en-US" sz="2799" dirty="0" err="1">
                <a:solidFill>
                  <a:srgbClr val="034B61"/>
                </a:solidFill>
                <a:latin typeface="Roboto"/>
                <a:ea typeface="Roboto"/>
                <a:cs typeface="Roboto"/>
                <a:sym typeface="Roboto"/>
              </a:rPr>
              <a:t>würde</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dein</a:t>
            </a:r>
            <a:r>
              <a:rPr lang="en-US" sz="2799" dirty="0">
                <a:solidFill>
                  <a:srgbClr val="034B61"/>
                </a:solidFill>
                <a:latin typeface="Roboto"/>
                <a:ea typeface="Roboto"/>
                <a:cs typeface="Roboto"/>
                <a:sym typeface="Roboto"/>
              </a:rPr>
              <a:t> Tag </a:t>
            </a:r>
            <a:r>
              <a:rPr lang="en-US" sz="2799" dirty="0" err="1">
                <a:solidFill>
                  <a:srgbClr val="034B61"/>
                </a:solidFill>
                <a:latin typeface="Roboto"/>
                <a:ea typeface="Roboto"/>
                <a:cs typeface="Roboto"/>
                <a:sym typeface="Roboto"/>
              </a:rPr>
              <a:t>aussehen</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wenn</a:t>
            </a:r>
            <a:r>
              <a:rPr lang="en-US" sz="2799" dirty="0">
                <a:solidFill>
                  <a:srgbClr val="034B61"/>
                </a:solidFill>
                <a:latin typeface="Roboto"/>
                <a:ea typeface="Roboto"/>
                <a:cs typeface="Roboto"/>
                <a:sym typeface="Roboto"/>
              </a:rPr>
              <a:t> du alle Tipps, die </a:t>
            </a:r>
            <a:r>
              <a:rPr lang="en-US" sz="2799" dirty="0" err="1">
                <a:solidFill>
                  <a:srgbClr val="034B61"/>
                </a:solidFill>
                <a:latin typeface="Roboto"/>
                <a:ea typeface="Roboto"/>
                <a:cs typeface="Roboto"/>
                <a:sym typeface="Roboto"/>
              </a:rPr>
              <a:t>dir</a:t>
            </a:r>
            <a:r>
              <a:rPr lang="en-US" sz="2799" dirty="0">
                <a:solidFill>
                  <a:srgbClr val="034B61"/>
                </a:solidFill>
                <a:latin typeface="Roboto"/>
                <a:ea typeface="Roboto"/>
                <a:cs typeface="Roboto"/>
                <a:sym typeface="Roboto"/>
              </a:rPr>
              <a:t> in </a:t>
            </a:r>
            <a:r>
              <a:rPr lang="en-US" sz="2799" dirty="0" err="1">
                <a:solidFill>
                  <a:srgbClr val="034B61"/>
                </a:solidFill>
                <a:latin typeface="Roboto"/>
                <a:ea typeface="Roboto"/>
                <a:cs typeface="Roboto"/>
                <a:sym typeface="Roboto"/>
              </a:rPr>
              <a:t>diesen</a:t>
            </a:r>
            <a:r>
              <a:rPr lang="en-US" sz="2799" dirty="0">
                <a:solidFill>
                  <a:srgbClr val="034B61"/>
                </a:solidFill>
                <a:latin typeface="Roboto"/>
                <a:ea typeface="Roboto"/>
                <a:cs typeface="Roboto"/>
                <a:sym typeface="Roboto"/>
              </a:rPr>
              <a:t> 10 </a:t>
            </a:r>
            <a:r>
              <a:rPr lang="en-US" sz="2799" dirty="0" err="1">
                <a:solidFill>
                  <a:srgbClr val="034B61"/>
                </a:solidFill>
                <a:latin typeface="Roboto"/>
                <a:ea typeface="Roboto"/>
                <a:cs typeface="Roboto"/>
                <a:sym typeface="Roboto"/>
              </a:rPr>
              <a:t>Minuten</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gegeben</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wurden</a:t>
            </a:r>
            <a:r>
              <a:rPr lang="en-US" sz="2799" dirty="0">
                <a:solidFill>
                  <a:srgbClr val="034B61"/>
                </a:solidFill>
                <a:latin typeface="Roboto"/>
                <a:ea typeface="Roboto"/>
                <a:cs typeface="Roboto"/>
                <a:sym typeface="Roboto"/>
              </a:rPr>
              <a:t>, </a:t>
            </a:r>
            <a:br>
              <a:rPr lang="en-US" sz="2799" dirty="0">
                <a:solidFill>
                  <a:srgbClr val="034B61"/>
                </a:solidFill>
                <a:latin typeface="Roboto"/>
                <a:ea typeface="Roboto"/>
                <a:cs typeface="Roboto"/>
                <a:sym typeface="Roboto"/>
              </a:rPr>
            </a:b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befolgen</a:t>
            </a:r>
            <a:r>
              <a:rPr lang="en-US" sz="2799" dirty="0">
                <a:solidFill>
                  <a:srgbClr val="034B61"/>
                </a:solidFill>
                <a:latin typeface="Roboto"/>
                <a:ea typeface="Roboto"/>
                <a:cs typeface="Roboto"/>
                <a:sym typeface="Roboto"/>
              </a:rPr>
              <a:t> </a:t>
            </a:r>
            <a:r>
              <a:rPr lang="en-US" sz="2799" dirty="0" err="1">
                <a:solidFill>
                  <a:srgbClr val="034B61"/>
                </a:solidFill>
                <a:latin typeface="Roboto"/>
                <a:ea typeface="Roboto"/>
                <a:cs typeface="Roboto"/>
                <a:sym typeface="Roboto"/>
              </a:rPr>
              <a:t>würdest</a:t>
            </a:r>
            <a:r>
              <a:rPr lang="en-US" sz="2799" dirty="0">
                <a:solidFill>
                  <a:srgbClr val="034B61"/>
                </a:solidFill>
                <a:latin typeface="Roboto"/>
                <a:ea typeface="Roboto"/>
                <a:cs typeface="Roboto"/>
                <a:sym typeface="Roboto"/>
              </a:rPr>
              <a:t>?</a:t>
            </a:r>
          </a:p>
        </p:txBody>
      </p:sp>
      <p:sp>
        <p:nvSpPr>
          <p:cNvPr id="5" name="TextBox 5"/>
          <p:cNvSpPr txBox="1"/>
          <p:nvPr/>
        </p:nvSpPr>
        <p:spPr>
          <a:xfrm>
            <a:off x="1175759" y="9001349"/>
            <a:ext cx="15069561" cy="456753"/>
          </a:xfrm>
          <a:prstGeom prst="rect">
            <a:avLst/>
          </a:prstGeom>
        </p:spPr>
        <p:txBody>
          <a:bodyPr lIns="0" tIns="0" rIns="0" bIns="0" rtlCol="0" anchor="t">
            <a:spAutoFit/>
          </a:bodyPr>
          <a:lstStyle/>
          <a:p>
            <a:pPr algn="l">
              <a:lnSpc>
                <a:spcPts val="3696"/>
              </a:lnSpc>
            </a:pPr>
            <a:r>
              <a:rPr lang="en-US" sz="2640">
                <a:solidFill>
                  <a:srgbClr val="034B61"/>
                </a:solidFill>
                <a:latin typeface="Roboto"/>
                <a:ea typeface="Roboto"/>
                <a:cs typeface="Roboto"/>
                <a:sym typeface="Roboto"/>
              </a:rPr>
              <a:t>Gestalte deine Notizen so, dass sich </a:t>
            </a:r>
            <a:r>
              <a:rPr lang="en-US" sz="2640">
                <a:solidFill>
                  <a:srgbClr val="FF00B2"/>
                </a:solidFill>
                <a:latin typeface="Roboto"/>
                <a:ea typeface="Roboto"/>
                <a:cs typeface="Roboto"/>
                <a:sym typeface="Roboto"/>
              </a:rPr>
              <a:t>eine andere Person</a:t>
            </a:r>
            <a:r>
              <a:rPr lang="en-US" sz="2640">
                <a:solidFill>
                  <a:srgbClr val="034B61"/>
                </a:solidFill>
                <a:latin typeface="Roboto"/>
                <a:ea typeface="Roboto"/>
                <a:cs typeface="Roboto"/>
                <a:sym typeface="Roboto"/>
              </a:rPr>
              <a:t> in der Klasse auskennt.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6766827"/>
            <a:ext cx="18288000" cy="7782738"/>
            <a:chOff x="0" y="0"/>
            <a:chExt cx="3956740" cy="1683851"/>
          </a:xfrm>
        </p:grpSpPr>
        <p:sp>
          <p:nvSpPr>
            <p:cNvPr id="3" name="Freeform 3"/>
            <p:cNvSpPr/>
            <p:nvPr/>
          </p:nvSpPr>
          <p:spPr>
            <a:xfrm>
              <a:off x="0" y="0"/>
              <a:ext cx="3956740" cy="1683851"/>
            </a:xfrm>
            <a:custGeom>
              <a:avLst/>
              <a:gdLst/>
              <a:ahLst/>
              <a:cxnLst/>
              <a:rect l="l" t="t" r="r" b="b"/>
              <a:pathLst>
                <a:path w="3956740" h="1683851">
                  <a:moveTo>
                    <a:pt x="0" y="0"/>
                  </a:moveTo>
                  <a:lnTo>
                    <a:pt x="3956740" y="0"/>
                  </a:lnTo>
                  <a:lnTo>
                    <a:pt x="3956740" y="1683851"/>
                  </a:lnTo>
                  <a:lnTo>
                    <a:pt x="0" y="1683851"/>
                  </a:lnTo>
                  <a:close/>
                </a:path>
              </a:pathLst>
            </a:custGeom>
            <a:solidFill>
              <a:srgbClr val="FF00B2"/>
            </a:solidFill>
          </p:spPr>
          <p:txBody>
            <a:bodyPr/>
            <a:lstStyle/>
            <a:p>
              <a:endParaRPr lang="en-AT"/>
            </a:p>
          </p:txBody>
        </p:sp>
      </p:grpSp>
      <p:sp>
        <p:nvSpPr>
          <p:cNvPr id="4" name="Freeform 4">
            <a:extLst>
              <a:ext uri="{C183D7F6-B498-43B3-948B-1728B52AA6E4}">
                <adec:decorative xmlns:adec="http://schemas.microsoft.com/office/drawing/2017/decorative" val="1"/>
              </a:ext>
            </a:extLst>
          </p:cNvPr>
          <p:cNvSpPr/>
          <p:nvPr/>
        </p:nvSpPr>
        <p:spPr>
          <a:xfrm>
            <a:off x="2467625" y="0"/>
            <a:ext cx="13352750" cy="7510922"/>
          </a:xfrm>
          <a:custGeom>
            <a:avLst/>
            <a:gdLst/>
            <a:ahLst/>
            <a:cxnLst/>
            <a:rect l="l" t="t" r="r" b="b"/>
            <a:pathLst>
              <a:path w="13352750" h="7510922">
                <a:moveTo>
                  <a:pt x="0" y="0"/>
                </a:moveTo>
                <a:lnTo>
                  <a:pt x="13352750" y="0"/>
                </a:lnTo>
                <a:lnTo>
                  <a:pt x="13352750" y="7510922"/>
                </a:lnTo>
                <a:lnTo>
                  <a:pt x="0" y="7510922"/>
                </a:lnTo>
                <a:lnTo>
                  <a:pt x="0" y="0"/>
                </a:lnTo>
                <a:close/>
              </a:path>
            </a:pathLst>
          </a:custGeom>
          <a:blipFill>
            <a:blip r:embed="rId2"/>
            <a:stretch>
              <a:fillRect/>
            </a:stretch>
          </a:blipFill>
        </p:spPr>
        <p:txBody>
          <a:bodyPr/>
          <a:lstStyle/>
          <a:p>
            <a:endParaRPr lang="en-AT"/>
          </a:p>
        </p:txBody>
      </p:sp>
      <p:sp>
        <p:nvSpPr>
          <p:cNvPr id="5" name="TextBox 5"/>
          <p:cNvSpPr txBox="1">
            <a:spLocks noGrp="1"/>
          </p:cNvSpPr>
          <p:nvPr>
            <p:ph type="title" idx="4294967295"/>
          </p:nvPr>
        </p:nvSpPr>
        <p:spPr>
          <a:xfrm>
            <a:off x="6298180" y="8045439"/>
            <a:ext cx="5691641" cy="121286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888"/>
              </a:lnSpc>
              <a:spcBef>
                <a:spcPts val="0"/>
              </a:spcBef>
              <a:spcAft>
                <a:spcPts val="0"/>
              </a:spcAft>
              <a:buClrTx/>
              <a:buSzTx/>
              <a:buFontTx/>
              <a:buNone/>
              <a:tabLst/>
              <a:defRPr/>
            </a:pPr>
            <a:r>
              <a:rPr kumimoji="0" lang="en-US" sz="7062" b="0" i="0" u="none" strike="noStrike" kern="1200" cap="none" spc="0" normalizeH="0" baseline="0" noProof="0" dirty="0" err="1">
                <a:ln>
                  <a:noFill/>
                </a:ln>
                <a:solidFill>
                  <a:srgbClr val="FFFFFF"/>
                </a:solidFill>
                <a:effectLst/>
                <a:uLnTx/>
                <a:uFillTx/>
                <a:latin typeface="Mokoto"/>
                <a:ea typeface="Mokoto"/>
                <a:cs typeface="Mokoto"/>
                <a:sym typeface="Mokoto"/>
              </a:rPr>
              <a:t>Analyse</a:t>
            </a:r>
            <a:endParaRPr kumimoji="0" lang="en-US" sz="7062" b="0" i="0" u="none" strike="noStrike" kern="1200" cap="none" spc="0" normalizeH="0" baseline="0" noProof="0" dirty="0">
              <a:ln>
                <a:noFill/>
              </a:ln>
              <a:solidFill>
                <a:srgbClr val="FFFFFF"/>
              </a:solidFill>
              <a:effectLst/>
              <a:uLnTx/>
              <a:uFillTx/>
              <a:latin typeface="Mokoto"/>
              <a:ea typeface="Mokoto"/>
              <a:cs typeface="Mokoto"/>
              <a:sym typeface="Mok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0" y="570651"/>
            <a:ext cx="18288000" cy="226247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159"/>
              </a:lnSpc>
              <a:spcBef>
                <a:spcPts val="0"/>
              </a:spcBef>
              <a:spcAft>
                <a:spcPts val="0"/>
              </a:spcAft>
              <a:buClrTx/>
              <a:buSzTx/>
              <a:buFontTx/>
              <a:buNone/>
              <a:tabLst/>
              <a:defRPr/>
            </a:pPr>
            <a:r>
              <a:rPr kumimoji="0" lang="en-US" sz="4399" b="0" i="0" u="none" strike="noStrike" kern="1200" cap="none" spc="0" normalizeH="0" baseline="0" noProof="0" dirty="0">
                <a:ln>
                  <a:noFill/>
                </a:ln>
                <a:solidFill>
                  <a:srgbClr val="FF00B2"/>
                </a:solidFill>
                <a:effectLst/>
                <a:uLnTx/>
                <a:uFillTx/>
                <a:latin typeface="Mokoto"/>
                <a:ea typeface="Mokoto"/>
                <a:cs typeface="Mokoto"/>
                <a:sym typeface="Mokoto"/>
              </a:rPr>
              <a:t>Aufgabe 3: </a:t>
            </a:r>
          </a:p>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034B61"/>
                </a:solidFill>
                <a:effectLst/>
                <a:uLnTx/>
                <a:uFillTx/>
                <a:latin typeface="Mokoto"/>
                <a:ea typeface="Mokoto"/>
                <a:cs typeface="Mokoto"/>
                <a:sym typeface="Mokoto"/>
              </a:rPr>
              <a:t>Profiling - Was </a:t>
            </a:r>
            <a:r>
              <a:rPr kumimoji="0" lang="en-US" sz="4200" b="0" i="0" u="none" strike="noStrike" kern="1200" cap="none" spc="0" normalizeH="0" baseline="0" noProof="0" dirty="0" err="1">
                <a:ln>
                  <a:noFill/>
                </a:ln>
                <a:solidFill>
                  <a:srgbClr val="034B61"/>
                </a:solidFill>
                <a:effectLst/>
                <a:uLnTx/>
                <a:uFillTx/>
                <a:latin typeface="Mokoto"/>
                <a:ea typeface="Mokoto"/>
                <a:cs typeface="Mokoto"/>
                <a:sym typeface="Mokoto"/>
              </a:rPr>
              <a:t>denkt</a:t>
            </a:r>
            <a:r>
              <a:rPr kumimoji="0" lang="en-US" sz="4200" b="0" i="0" u="none" strike="noStrike" kern="1200" cap="none" spc="0" normalizeH="0" baseline="0" noProof="0" dirty="0">
                <a:ln>
                  <a:noFill/>
                </a:ln>
                <a:solidFill>
                  <a:srgbClr val="034B61"/>
                </a:solidFill>
                <a:effectLst/>
                <a:uLnTx/>
                <a:uFillTx/>
                <a:latin typeface="Mokoto"/>
                <a:ea typeface="Mokoto"/>
                <a:cs typeface="Mokoto"/>
                <a:sym typeface="Mokoto"/>
              </a:rPr>
              <a:t> der TikTok-</a:t>
            </a:r>
            <a:r>
              <a:rPr kumimoji="0" lang="en-US" sz="4200" b="0" i="0" u="none" strike="noStrike" kern="1200" cap="none" spc="0" normalizeH="0" baseline="0" noProof="0" dirty="0" err="1">
                <a:ln>
                  <a:noFill/>
                </a:ln>
                <a:solidFill>
                  <a:srgbClr val="034B61"/>
                </a:solidFill>
                <a:effectLst/>
                <a:uLnTx/>
                <a:uFillTx/>
                <a:latin typeface="Mokoto"/>
                <a:ea typeface="Mokoto"/>
                <a:cs typeface="Mokoto"/>
                <a:sym typeface="Mokoto"/>
              </a:rPr>
              <a:t>Algorithmus</a:t>
            </a:r>
            <a:r>
              <a:rPr kumimoji="0" lang="en-US" sz="4200" b="0" i="0" u="none" strike="noStrike" kern="1200" cap="none" spc="0" normalizeH="0" baseline="0" noProof="0" dirty="0">
                <a:ln>
                  <a:noFill/>
                </a:ln>
                <a:solidFill>
                  <a:srgbClr val="034B61"/>
                </a:solidFill>
                <a:effectLst/>
                <a:uLnTx/>
                <a:uFillTx/>
                <a:latin typeface="Mokoto"/>
                <a:ea typeface="Mokoto"/>
                <a:cs typeface="Mokoto"/>
                <a:sym typeface="Mokoto"/>
              </a:rPr>
              <a:t> </a:t>
            </a:r>
            <a:r>
              <a:rPr kumimoji="0" lang="en-US" sz="4200" b="0" i="0" u="none" strike="noStrike" kern="1200" cap="none" spc="0" normalizeH="0" baseline="0" noProof="0" dirty="0" err="1">
                <a:ln>
                  <a:noFill/>
                </a:ln>
                <a:solidFill>
                  <a:srgbClr val="034B61"/>
                </a:solidFill>
                <a:effectLst/>
                <a:uLnTx/>
                <a:uFillTx/>
                <a:latin typeface="Mokoto"/>
                <a:ea typeface="Mokoto"/>
                <a:cs typeface="Mokoto"/>
                <a:sym typeface="Mokoto"/>
              </a:rPr>
              <a:t>über</a:t>
            </a:r>
            <a:r>
              <a:rPr kumimoji="0" lang="en-US" sz="4200" b="0" i="0" u="none" strike="noStrike" kern="1200" cap="none" spc="0" normalizeH="0" baseline="0" noProof="0" dirty="0">
                <a:ln>
                  <a:noFill/>
                </a:ln>
                <a:solidFill>
                  <a:srgbClr val="034B61"/>
                </a:solidFill>
                <a:effectLst/>
                <a:uLnTx/>
                <a:uFillTx/>
                <a:latin typeface="Mokoto"/>
                <a:ea typeface="Mokoto"/>
                <a:cs typeface="Mokoto"/>
                <a:sym typeface="Mokoto"/>
              </a:rPr>
              <a:t> dich?</a:t>
            </a:r>
          </a:p>
        </p:txBody>
      </p:sp>
      <p:sp>
        <p:nvSpPr>
          <p:cNvPr id="3" name="TextBox 3"/>
          <p:cNvSpPr txBox="1"/>
          <p:nvPr/>
        </p:nvSpPr>
        <p:spPr>
          <a:xfrm>
            <a:off x="1616574" y="3340557"/>
            <a:ext cx="15054851" cy="2127505"/>
          </a:xfrm>
          <a:prstGeom prst="rect">
            <a:avLst/>
          </a:prstGeom>
        </p:spPr>
        <p:txBody>
          <a:bodyPr lIns="0" tIns="0" rIns="0" bIns="0" rtlCol="0" anchor="t">
            <a:spAutoFit/>
          </a:bodyPr>
          <a:lstStyle/>
          <a:p>
            <a:pPr algn="ctr">
              <a:lnSpc>
                <a:spcPts val="3246"/>
              </a:lnSpc>
            </a:pPr>
            <a:r>
              <a:rPr lang="en-US" sz="2319" dirty="0">
                <a:solidFill>
                  <a:srgbClr val="034B61"/>
                </a:solidFill>
                <a:latin typeface="Roboto"/>
                <a:ea typeface="Roboto"/>
                <a:cs typeface="Roboto"/>
                <a:sym typeface="Roboto"/>
              </a:rPr>
              <a:t>Wenn du das </a:t>
            </a:r>
            <a:r>
              <a:rPr lang="en-US" sz="2319" dirty="0" err="1">
                <a:solidFill>
                  <a:srgbClr val="034B61"/>
                </a:solidFill>
                <a:latin typeface="Roboto"/>
                <a:ea typeface="Roboto"/>
                <a:cs typeface="Roboto"/>
                <a:sym typeface="Roboto"/>
              </a:rPr>
              <a:t>Arbeitsblatt</a:t>
            </a:r>
            <a:r>
              <a:rPr lang="en-US" sz="2319" dirty="0">
                <a:solidFill>
                  <a:srgbClr val="034B61"/>
                </a:solidFill>
                <a:latin typeface="Roboto"/>
                <a:ea typeface="Roboto"/>
                <a:cs typeface="Roboto"/>
                <a:sym typeface="Roboto"/>
              </a:rPr>
              <a:t> </a:t>
            </a:r>
            <a:r>
              <a:rPr lang="en-US" sz="2319" dirty="0" err="1">
                <a:solidFill>
                  <a:srgbClr val="034B61"/>
                </a:solidFill>
                <a:latin typeface="Roboto"/>
                <a:ea typeface="Roboto"/>
                <a:cs typeface="Roboto"/>
                <a:sym typeface="Roboto"/>
              </a:rPr>
              <a:t>einer</a:t>
            </a:r>
            <a:r>
              <a:rPr lang="en-US" sz="2319" dirty="0">
                <a:solidFill>
                  <a:srgbClr val="034B61"/>
                </a:solidFill>
                <a:latin typeface="Roboto"/>
                <a:ea typeface="Roboto"/>
                <a:cs typeface="Roboto"/>
                <a:sym typeface="Roboto"/>
              </a:rPr>
              <a:t> </a:t>
            </a:r>
            <a:r>
              <a:rPr lang="en-US" sz="2319" dirty="0" err="1">
                <a:solidFill>
                  <a:srgbClr val="034B61"/>
                </a:solidFill>
                <a:latin typeface="Roboto"/>
                <a:ea typeface="Roboto"/>
                <a:cs typeface="Roboto"/>
                <a:sym typeface="Roboto"/>
              </a:rPr>
              <a:t>anderen</a:t>
            </a:r>
            <a:r>
              <a:rPr lang="en-US" sz="2319" dirty="0">
                <a:solidFill>
                  <a:srgbClr val="034B61"/>
                </a:solidFill>
                <a:latin typeface="Roboto"/>
                <a:ea typeface="Roboto"/>
                <a:cs typeface="Roboto"/>
                <a:sym typeface="Roboto"/>
              </a:rPr>
              <a:t> Person </a:t>
            </a:r>
            <a:r>
              <a:rPr lang="en-US" sz="2319" dirty="0" err="1">
                <a:solidFill>
                  <a:srgbClr val="034B61"/>
                </a:solidFill>
                <a:latin typeface="Roboto"/>
                <a:ea typeface="Roboto"/>
                <a:cs typeface="Roboto"/>
                <a:sym typeface="Roboto"/>
              </a:rPr>
              <a:t>erhalten</a:t>
            </a:r>
            <a:r>
              <a:rPr lang="en-US" sz="2319" dirty="0">
                <a:solidFill>
                  <a:srgbClr val="034B61"/>
                </a:solidFill>
                <a:latin typeface="Roboto"/>
                <a:ea typeface="Roboto"/>
                <a:cs typeface="Roboto"/>
                <a:sym typeface="Roboto"/>
              </a:rPr>
              <a:t> hast, </a:t>
            </a:r>
            <a:r>
              <a:rPr lang="en-US" sz="2319" dirty="0" err="1">
                <a:solidFill>
                  <a:srgbClr val="034B61"/>
                </a:solidFill>
                <a:latin typeface="Roboto"/>
                <a:ea typeface="Roboto"/>
                <a:cs typeface="Roboto"/>
                <a:sym typeface="Roboto"/>
              </a:rPr>
              <a:t>sieh</a:t>
            </a:r>
            <a:r>
              <a:rPr lang="en-US" sz="2319" dirty="0">
                <a:solidFill>
                  <a:srgbClr val="034B61"/>
                </a:solidFill>
                <a:latin typeface="Roboto"/>
                <a:ea typeface="Roboto"/>
                <a:cs typeface="Roboto"/>
                <a:sym typeface="Roboto"/>
              </a:rPr>
              <a:t> </a:t>
            </a:r>
            <a:r>
              <a:rPr lang="en-US" sz="2319" dirty="0" err="1">
                <a:solidFill>
                  <a:srgbClr val="034B61"/>
                </a:solidFill>
                <a:latin typeface="Roboto"/>
                <a:ea typeface="Roboto"/>
                <a:cs typeface="Roboto"/>
                <a:sym typeface="Roboto"/>
              </a:rPr>
              <a:t>dir</a:t>
            </a:r>
            <a:r>
              <a:rPr lang="en-US" sz="2319" dirty="0">
                <a:solidFill>
                  <a:srgbClr val="034B61"/>
                </a:solidFill>
                <a:latin typeface="Roboto"/>
                <a:ea typeface="Roboto"/>
                <a:cs typeface="Roboto"/>
                <a:sym typeface="Roboto"/>
              </a:rPr>
              <a:t> die </a:t>
            </a:r>
            <a:r>
              <a:rPr lang="en-US" sz="2319" dirty="0" err="1">
                <a:solidFill>
                  <a:srgbClr val="034B61"/>
                </a:solidFill>
                <a:latin typeface="Roboto"/>
                <a:ea typeface="Roboto"/>
                <a:cs typeface="Roboto"/>
                <a:sym typeface="Roboto"/>
              </a:rPr>
              <a:t>Notizen</a:t>
            </a:r>
            <a:r>
              <a:rPr lang="en-US" sz="2319" dirty="0">
                <a:solidFill>
                  <a:srgbClr val="034B61"/>
                </a:solidFill>
                <a:latin typeface="Roboto"/>
                <a:ea typeface="Roboto"/>
                <a:cs typeface="Roboto"/>
                <a:sym typeface="Roboto"/>
              </a:rPr>
              <a:t> </a:t>
            </a:r>
            <a:r>
              <a:rPr lang="en-US" sz="2319" dirty="0" err="1">
                <a:solidFill>
                  <a:srgbClr val="034B61"/>
                </a:solidFill>
                <a:latin typeface="Roboto"/>
                <a:ea typeface="Roboto"/>
                <a:cs typeface="Roboto"/>
                <a:sym typeface="Roboto"/>
              </a:rPr>
              <a:t>aus</a:t>
            </a:r>
            <a:r>
              <a:rPr lang="en-US" sz="2319" dirty="0">
                <a:solidFill>
                  <a:srgbClr val="034B61"/>
                </a:solidFill>
                <a:latin typeface="Roboto"/>
                <a:ea typeface="Roboto"/>
                <a:cs typeface="Roboto"/>
                <a:sym typeface="Roboto"/>
              </a:rPr>
              <a:t> den </a:t>
            </a:r>
            <a:r>
              <a:rPr lang="en-US" sz="2319" dirty="0" err="1">
                <a:solidFill>
                  <a:srgbClr val="034B61"/>
                </a:solidFill>
                <a:latin typeface="Roboto"/>
                <a:ea typeface="Roboto"/>
                <a:cs typeface="Roboto"/>
                <a:sym typeface="Roboto"/>
              </a:rPr>
              <a:t>Aufgaben</a:t>
            </a:r>
            <a:r>
              <a:rPr lang="en-US" sz="2319" dirty="0">
                <a:solidFill>
                  <a:srgbClr val="034B61"/>
                </a:solidFill>
                <a:latin typeface="Roboto"/>
                <a:ea typeface="Roboto"/>
                <a:cs typeface="Roboto"/>
                <a:sym typeface="Roboto"/>
              </a:rPr>
              <a:t> 1 und 2 an. </a:t>
            </a:r>
            <a:r>
              <a:rPr lang="en-US" sz="2319" dirty="0" err="1">
                <a:solidFill>
                  <a:srgbClr val="034B61"/>
                </a:solidFill>
                <a:latin typeface="Roboto"/>
                <a:ea typeface="Roboto"/>
                <a:cs typeface="Roboto"/>
                <a:sym typeface="Roboto"/>
              </a:rPr>
              <a:t>Beantworte</a:t>
            </a:r>
            <a:r>
              <a:rPr lang="en-US" sz="2319" dirty="0">
                <a:solidFill>
                  <a:srgbClr val="034B61"/>
                </a:solidFill>
                <a:latin typeface="Roboto"/>
                <a:ea typeface="Roboto"/>
                <a:cs typeface="Roboto"/>
                <a:sym typeface="Roboto"/>
              </a:rPr>
              <a:t> </a:t>
            </a:r>
            <a:r>
              <a:rPr lang="en-US" sz="2319" dirty="0" err="1">
                <a:solidFill>
                  <a:srgbClr val="034B61"/>
                </a:solidFill>
                <a:latin typeface="Roboto"/>
                <a:ea typeface="Roboto"/>
                <a:cs typeface="Roboto"/>
                <a:sym typeface="Roboto"/>
              </a:rPr>
              <a:t>anschließend</a:t>
            </a:r>
            <a:r>
              <a:rPr lang="en-US" sz="2319" dirty="0">
                <a:solidFill>
                  <a:srgbClr val="034B61"/>
                </a:solidFill>
                <a:latin typeface="Roboto"/>
                <a:ea typeface="Roboto"/>
                <a:cs typeface="Roboto"/>
                <a:sym typeface="Roboto"/>
              </a:rPr>
              <a:t> </a:t>
            </a:r>
            <a:r>
              <a:rPr lang="en-US" sz="2319" dirty="0" err="1">
                <a:solidFill>
                  <a:srgbClr val="034B61"/>
                </a:solidFill>
                <a:latin typeface="Roboto"/>
                <a:ea typeface="Roboto"/>
                <a:cs typeface="Roboto"/>
                <a:sym typeface="Roboto"/>
              </a:rPr>
              <a:t>folgende</a:t>
            </a:r>
            <a:r>
              <a:rPr lang="en-US" sz="2319" dirty="0">
                <a:solidFill>
                  <a:srgbClr val="034B61"/>
                </a:solidFill>
                <a:latin typeface="Roboto"/>
                <a:ea typeface="Roboto"/>
                <a:cs typeface="Roboto"/>
                <a:sym typeface="Roboto"/>
              </a:rPr>
              <a:t> Frage:</a:t>
            </a:r>
          </a:p>
          <a:p>
            <a:pPr algn="ctr">
              <a:lnSpc>
                <a:spcPts val="3386"/>
              </a:lnSpc>
            </a:pPr>
            <a:endParaRPr lang="en-US" sz="2319" dirty="0">
              <a:solidFill>
                <a:srgbClr val="034B61"/>
              </a:solidFill>
              <a:latin typeface="Roboto"/>
              <a:ea typeface="Roboto"/>
              <a:cs typeface="Roboto"/>
              <a:sym typeface="Roboto"/>
            </a:endParaRPr>
          </a:p>
          <a:p>
            <a:pPr algn="l">
              <a:lnSpc>
                <a:spcPts val="3386"/>
              </a:lnSpc>
            </a:pPr>
            <a:endParaRPr lang="en-US" sz="2319" dirty="0">
              <a:solidFill>
                <a:srgbClr val="034B61"/>
              </a:solidFill>
              <a:latin typeface="Roboto"/>
              <a:ea typeface="Roboto"/>
              <a:cs typeface="Roboto"/>
              <a:sym typeface="Roboto"/>
            </a:endParaRPr>
          </a:p>
          <a:p>
            <a:pPr algn="ctr">
              <a:lnSpc>
                <a:spcPts val="3386"/>
              </a:lnSpc>
            </a:pPr>
            <a:r>
              <a:rPr lang="en-US" sz="2800" dirty="0">
                <a:solidFill>
                  <a:srgbClr val="034B61"/>
                </a:solidFill>
                <a:latin typeface="Mokoto"/>
                <a:ea typeface="Mokoto"/>
                <a:cs typeface="Mokoto"/>
                <a:sym typeface="Mokoto"/>
              </a:rPr>
              <a:t>Was </a:t>
            </a:r>
            <a:r>
              <a:rPr lang="en-US" sz="2800" dirty="0" err="1">
                <a:solidFill>
                  <a:srgbClr val="034B61"/>
                </a:solidFill>
                <a:latin typeface="Mokoto"/>
                <a:ea typeface="Mokoto"/>
                <a:cs typeface="Mokoto"/>
                <a:sym typeface="Mokoto"/>
              </a:rPr>
              <a:t>denkt</a:t>
            </a:r>
            <a:r>
              <a:rPr lang="en-US" sz="2800" dirty="0">
                <a:solidFill>
                  <a:srgbClr val="034B61"/>
                </a:solidFill>
                <a:latin typeface="Mokoto"/>
                <a:ea typeface="Mokoto"/>
                <a:cs typeface="Mokoto"/>
                <a:sym typeface="Mokoto"/>
              </a:rPr>
              <a:t> der </a:t>
            </a:r>
            <a:r>
              <a:rPr lang="en-US" sz="2800" dirty="0">
                <a:solidFill>
                  <a:srgbClr val="FF00B2"/>
                </a:solidFill>
                <a:latin typeface="Mokoto"/>
                <a:ea typeface="Mokoto"/>
                <a:cs typeface="Mokoto"/>
                <a:sym typeface="Mokoto"/>
              </a:rPr>
              <a:t>TikTok-</a:t>
            </a:r>
            <a:r>
              <a:rPr lang="en-US" sz="2800" dirty="0" err="1">
                <a:solidFill>
                  <a:srgbClr val="FF00B2"/>
                </a:solidFill>
                <a:latin typeface="Mokoto"/>
                <a:ea typeface="Mokoto"/>
                <a:cs typeface="Mokoto"/>
                <a:sym typeface="Mokoto"/>
              </a:rPr>
              <a:t>Algorithmus</a:t>
            </a:r>
            <a:r>
              <a:rPr lang="en-US" sz="2800" dirty="0">
                <a:solidFill>
                  <a:srgbClr val="034B61"/>
                </a:solidFill>
                <a:latin typeface="Mokoto"/>
                <a:ea typeface="Mokoto"/>
                <a:cs typeface="Mokoto"/>
                <a:sym typeface="Mokoto"/>
              </a:rPr>
              <a:t> </a:t>
            </a:r>
            <a:r>
              <a:rPr lang="en-US" sz="2800" dirty="0" err="1">
                <a:solidFill>
                  <a:srgbClr val="034B61"/>
                </a:solidFill>
                <a:latin typeface="Mokoto"/>
                <a:ea typeface="Mokoto"/>
                <a:cs typeface="Mokoto"/>
                <a:sym typeface="Mokoto"/>
              </a:rPr>
              <a:t>über</a:t>
            </a:r>
            <a:r>
              <a:rPr lang="en-US" sz="2800" dirty="0">
                <a:solidFill>
                  <a:srgbClr val="034B61"/>
                </a:solidFill>
                <a:latin typeface="Mokoto"/>
                <a:ea typeface="Mokoto"/>
                <a:cs typeface="Mokoto"/>
                <a:sym typeface="Mokoto"/>
              </a:rPr>
              <a:t> </a:t>
            </a:r>
            <a:r>
              <a:rPr lang="en-US" sz="2800" dirty="0" err="1">
                <a:solidFill>
                  <a:srgbClr val="034B61"/>
                </a:solidFill>
                <a:latin typeface="Mokoto"/>
                <a:ea typeface="Mokoto"/>
                <a:cs typeface="Mokoto"/>
                <a:sym typeface="Mokoto"/>
              </a:rPr>
              <a:t>diese</a:t>
            </a:r>
            <a:r>
              <a:rPr lang="en-US" sz="2800" dirty="0">
                <a:solidFill>
                  <a:srgbClr val="034B61"/>
                </a:solidFill>
                <a:latin typeface="Mokoto"/>
                <a:ea typeface="Mokoto"/>
                <a:cs typeface="Mokoto"/>
                <a:sym typeface="Mokoto"/>
              </a:rPr>
              <a:t> Person? </a:t>
            </a:r>
          </a:p>
        </p:txBody>
      </p:sp>
      <p:sp>
        <p:nvSpPr>
          <p:cNvPr id="6" name="TextBox 6"/>
          <p:cNvSpPr txBox="1"/>
          <p:nvPr/>
        </p:nvSpPr>
        <p:spPr>
          <a:xfrm>
            <a:off x="1389475" y="6684461"/>
            <a:ext cx="3096711" cy="530887"/>
          </a:xfrm>
          <a:prstGeom prst="rect">
            <a:avLst/>
          </a:prstGeom>
        </p:spPr>
        <p:txBody>
          <a:bodyPr lIns="0" tIns="0" rIns="0" bIns="0" rtlCol="0" anchor="t">
            <a:spAutoFit/>
          </a:bodyPr>
          <a:lstStyle/>
          <a:p>
            <a:pPr algn="ctr">
              <a:lnSpc>
                <a:spcPts val="4339"/>
              </a:lnSpc>
            </a:pPr>
            <a:r>
              <a:rPr lang="en-US" sz="3099" dirty="0">
                <a:solidFill>
                  <a:srgbClr val="034B61"/>
                </a:solidFill>
                <a:latin typeface="Mokoto"/>
                <a:ea typeface="Mokoto"/>
                <a:cs typeface="Mokoto"/>
                <a:sym typeface="Mokoto"/>
              </a:rPr>
              <a:t>Lifegoals:</a:t>
            </a:r>
          </a:p>
        </p:txBody>
      </p:sp>
      <p:sp>
        <p:nvSpPr>
          <p:cNvPr id="8" name="TextBox 8"/>
          <p:cNvSpPr txBox="1"/>
          <p:nvPr/>
        </p:nvSpPr>
        <p:spPr>
          <a:xfrm>
            <a:off x="7733657" y="6694939"/>
            <a:ext cx="2820687" cy="500407"/>
          </a:xfrm>
          <a:prstGeom prst="rect">
            <a:avLst/>
          </a:prstGeom>
        </p:spPr>
        <p:txBody>
          <a:bodyPr lIns="0" tIns="0" rIns="0" bIns="0" rtlCol="0" anchor="t">
            <a:spAutoFit/>
          </a:bodyPr>
          <a:lstStyle/>
          <a:p>
            <a:pPr algn="ctr">
              <a:lnSpc>
                <a:spcPts val="3919"/>
              </a:lnSpc>
            </a:pPr>
            <a:r>
              <a:rPr lang="en-US" sz="2799">
                <a:solidFill>
                  <a:srgbClr val="034B61"/>
                </a:solidFill>
                <a:latin typeface="Mokoto"/>
                <a:ea typeface="Mokoto"/>
                <a:cs typeface="Mokoto"/>
                <a:sym typeface="Mokoto"/>
              </a:rPr>
              <a:t>Sprachen:</a:t>
            </a:r>
          </a:p>
        </p:txBody>
      </p:sp>
      <p:sp>
        <p:nvSpPr>
          <p:cNvPr id="7" name="TextBox 7"/>
          <p:cNvSpPr txBox="1"/>
          <p:nvPr/>
        </p:nvSpPr>
        <p:spPr>
          <a:xfrm>
            <a:off x="14005943" y="6694939"/>
            <a:ext cx="2919267" cy="500407"/>
          </a:xfrm>
          <a:prstGeom prst="rect">
            <a:avLst/>
          </a:prstGeom>
        </p:spPr>
        <p:txBody>
          <a:bodyPr lIns="0" tIns="0" rIns="0" bIns="0" rtlCol="0" anchor="t">
            <a:spAutoFit/>
          </a:bodyPr>
          <a:lstStyle/>
          <a:p>
            <a:pPr algn="ctr">
              <a:lnSpc>
                <a:spcPts val="3919"/>
              </a:lnSpc>
            </a:pPr>
            <a:r>
              <a:rPr lang="en-US" sz="2799">
                <a:solidFill>
                  <a:srgbClr val="034B61"/>
                </a:solidFill>
                <a:latin typeface="Mokoto"/>
                <a:ea typeface="Mokoto"/>
                <a:cs typeface="Mokoto"/>
                <a:sym typeface="Mokoto"/>
              </a:rPr>
              <a:t>Lifestyle:</a:t>
            </a:r>
          </a:p>
        </p:txBody>
      </p:sp>
      <p:sp>
        <p:nvSpPr>
          <p:cNvPr id="4" name="TextBox 4"/>
          <p:cNvSpPr txBox="1"/>
          <p:nvPr/>
        </p:nvSpPr>
        <p:spPr>
          <a:xfrm>
            <a:off x="4448730" y="8319296"/>
            <a:ext cx="3247470" cy="982961"/>
          </a:xfrm>
          <a:prstGeom prst="rect">
            <a:avLst/>
          </a:prstGeom>
        </p:spPr>
        <p:txBody>
          <a:bodyPr wrap="square" lIns="0" tIns="0" rIns="0" bIns="0" rtlCol="0" anchor="t">
            <a:spAutoFit/>
          </a:bodyPr>
          <a:lstStyle/>
          <a:p>
            <a:pPr algn="ctr">
              <a:lnSpc>
                <a:spcPts val="3919"/>
              </a:lnSpc>
            </a:pPr>
            <a:r>
              <a:rPr lang="en-US" sz="2799" dirty="0" err="1">
                <a:solidFill>
                  <a:srgbClr val="034B61"/>
                </a:solidFill>
                <a:latin typeface="Mokoto"/>
                <a:ea typeface="Mokoto"/>
                <a:cs typeface="Mokoto"/>
                <a:sym typeface="Mokoto"/>
              </a:rPr>
              <a:t>Interessen</a:t>
            </a:r>
            <a:r>
              <a:rPr lang="en-US" sz="2799" dirty="0">
                <a:solidFill>
                  <a:srgbClr val="034B61"/>
                </a:solidFill>
                <a:latin typeface="Mokoto"/>
                <a:ea typeface="Mokoto"/>
                <a:cs typeface="Mokoto"/>
                <a:sym typeface="Mokoto"/>
              </a:rPr>
              <a:t>/</a:t>
            </a:r>
            <a:br>
              <a:rPr lang="en-US" sz="2799" dirty="0">
                <a:solidFill>
                  <a:srgbClr val="034B61"/>
                </a:solidFill>
                <a:latin typeface="Mokoto"/>
                <a:ea typeface="Mokoto"/>
                <a:cs typeface="Mokoto"/>
                <a:sym typeface="Mokoto"/>
              </a:rPr>
            </a:br>
            <a:r>
              <a:rPr lang="en-US" sz="2799" dirty="0" err="1">
                <a:solidFill>
                  <a:srgbClr val="034B61"/>
                </a:solidFill>
                <a:latin typeface="Mokoto"/>
                <a:ea typeface="Mokoto"/>
                <a:cs typeface="Mokoto"/>
                <a:sym typeface="Mokoto"/>
              </a:rPr>
              <a:t>Hobbys</a:t>
            </a:r>
            <a:r>
              <a:rPr lang="en-US" sz="2799" dirty="0">
                <a:solidFill>
                  <a:srgbClr val="034B61"/>
                </a:solidFill>
                <a:latin typeface="Mokoto"/>
                <a:ea typeface="Mokoto"/>
                <a:cs typeface="Mokoto"/>
                <a:sym typeface="Mokoto"/>
              </a:rPr>
              <a:t>:</a:t>
            </a:r>
          </a:p>
        </p:txBody>
      </p:sp>
      <p:sp>
        <p:nvSpPr>
          <p:cNvPr id="5" name="TextBox 5"/>
          <p:cNvSpPr txBox="1"/>
          <p:nvPr/>
        </p:nvSpPr>
        <p:spPr>
          <a:xfrm>
            <a:off x="10554343" y="8319296"/>
            <a:ext cx="3451599" cy="995734"/>
          </a:xfrm>
          <a:prstGeom prst="rect">
            <a:avLst/>
          </a:prstGeom>
        </p:spPr>
        <p:txBody>
          <a:bodyPr lIns="0" tIns="0" rIns="0" bIns="0" rtlCol="0" anchor="t">
            <a:spAutoFit/>
          </a:bodyPr>
          <a:lstStyle/>
          <a:p>
            <a:pPr algn="ctr">
              <a:lnSpc>
                <a:spcPts val="3919"/>
              </a:lnSpc>
            </a:pPr>
            <a:r>
              <a:rPr lang="en-US" sz="2799">
                <a:solidFill>
                  <a:srgbClr val="034B61"/>
                </a:solidFill>
                <a:latin typeface="Mokoto"/>
                <a:ea typeface="Mokoto"/>
                <a:cs typeface="Mokoto"/>
                <a:sym typeface="Mokoto"/>
              </a:rPr>
              <a:t>Wunschliste (Produkte):</a:t>
            </a:r>
          </a:p>
        </p:txBody>
      </p:sp>
      <p:sp>
        <p:nvSpPr>
          <p:cNvPr id="9" name="AutoShape 9">
            <a:extLst>
              <a:ext uri="{C183D7F6-B498-43B3-948B-1728B52AA6E4}">
                <adec:decorative xmlns:adec="http://schemas.microsoft.com/office/drawing/2017/decorative" val="1"/>
              </a:ext>
            </a:extLst>
          </p:cNvPr>
          <p:cNvSpPr/>
          <p:nvPr/>
        </p:nvSpPr>
        <p:spPr>
          <a:xfrm>
            <a:off x="1365385" y="7805422"/>
            <a:ext cx="15559825" cy="0"/>
          </a:xfrm>
          <a:prstGeom prst="line">
            <a:avLst/>
          </a:prstGeom>
          <a:ln w="38100" cap="flat">
            <a:solidFill>
              <a:srgbClr val="FF00B2"/>
            </a:solidFill>
            <a:prstDash val="solid"/>
            <a:headEnd type="none" w="sm" len="sm"/>
            <a:tailEnd type="none" w="sm" len="sm"/>
          </a:ln>
        </p:spPr>
        <p:txBody>
          <a:bodyPr/>
          <a:lstStyle/>
          <a:p>
            <a:endParaRPr lang="en-AT"/>
          </a:p>
        </p:txBody>
      </p:sp>
      <p:sp>
        <p:nvSpPr>
          <p:cNvPr id="10" name="AutoShape 10">
            <a:extLst>
              <a:ext uri="{C183D7F6-B498-43B3-948B-1728B52AA6E4}">
                <adec:decorative xmlns:adec="http://schemas.microsoft.com/office/drawing/2017/decorative" val="1"/>
              </a:ext>
            </a:extLst>
          </p:cNvPr>
          <p:cNvSpPr/>
          <p:nvPr/>
        </p:nvSpPr>
        <p:spPr>
          <a:xfrm>
            <a:off x="1389475" y="6026182"/>
            <a:ext cx="15559825" cy="0"/>
          </a:xfrm>
          <a:prstGeom prst="line">
            <a:avLst/>
          </a:prstGeom>
          <a:ln w="38100" cap="flat">
            <a:solidFill>
              <a:srgbClr val="FF00B2"/>
            </a:solidFill>
            <a:prstDash val="solid"/>
            <a:headEnd type="none" w="sm" len="sm"/>
            <a:tailEnd type="none" w="sm" len="sm"/>
          </a:ln>
        </p:spPr>
        <p:txBody>
          <a:bodyPr/>
          <a:lstStyle/>
          <a:p>
            <a:endParaRPr lang="en-AT"/>
          </a:p>
        </p:txBody>
      </p:sp>
      <p:sp>
        <p:nvSpPr>
          <p:cNvPr id="11" name="AutoShape 11">
            <a:extLst>
              <a:ext uri="{C183D7F6-B498-43B3-948B-1728B52AA6E4}">
                <adec:decorative xmlns:adec="http://schemas.microsoft.com/office/drawing/2017/decorative" val="1"/>
              </a:ext>
            </a:extLst>
          </p:cNvPr>
          <p:cNvSpPr/>
          <p:nvPr/>
        </p:nvSpPr>
        <p:spPr>
          <a:xfrm>
            <a:off x="1389475" y="9633683"/>
            <a:ext cx="15559825" cy="0"/>
          </a:xfrm>
          <a:prstGeom prst="line">
            <a:avLst/>
          </a:prstGeom>
          <a:ln w="38100" cap="flat">
            <a:solidFill>
              <a:srgbClr val="FF00B2"/>
            </a:solidFill>
            <a:prstDash val="solid"/>
            <a:headEnd type="none" w="sm" len="sm"/>
            <a:tailEnd type="none" w="sm" len="sm"/>
          </a:ln>
        </p:spPr>
        <p:txBody>
          <a:bodyPr/>
          <a:lstStyle/>
          <a:p>
            <a:endParaRPr lang="en-A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9"/>
          <p:cNvSpPr txBox="1">
            <a:spLocks noGrp="1"/>
          </p:cNvSpPr>
          <p:nvPr>
            <p:ph type="title" idx="4294967295"/>
          </p:nvPr>
        </p:nvSpPr>
        <p:spPr>
          <a:xfrm>
            <a:off x="1028700" y="628187"/>
            <a:ext cx="16230600" cy="17494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FF00B2"/>
                </a:solidFill>
                <a:effectLst/>
                <a:uLnTx/>
                <a:uFillTx/>
                <a:latin typeface="Mokoto"/>
                <a:ea typeface="Mokoto"/>
                <a:cs typeface="Mokoto"/>
                <a:sym typeface="Mokoto"/>
              </a:rPr>
              <a:t>Aufgabe 4: </a:t>
            </a: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34B61"/>
                </a:solidFill>
                <a:effectLst/>
                <a:uLnTx/>
                <a:uFillTx/>
                <a:latin typeface="Mokoto"/>
                <a:ea typeface="Mokoto"/>
                <a:cs typeface="Mokoto"/>
                <a:sym typeface="Mokoto"/>
              </a:rPr>
              <a:t>Muster </a:t>
            </a:r>
            <a:r>
              <a:rPr kumimoji="0" lang="en-US" sz="5000" b="0" i="0" u="none" strike="noStrike" kern="1200" cap="none" spc="0" normalizeH="0" baseline="0" noProof="0" dirty="0" err="1">
                <a:ln>
                  <a:noFill/>
                </a:ln>
                <a:solidFill>
                  <a:srgbClr val="034B61"/>
                </a:solidFill>
                <a:effectLst/>
                <a:uLnTx/>
                <a:uFillTx/>
                <a:latin typeface="Mokoto"/>
                <a:ea typeface="Mokoto"/>
                <a:cs typeface="Mokoto"/>
                <a:sym typeface="Mokoto"/>
              </a:rPr>
              <a:t>erkennen</a:t>
            </a:r>
            <a:endParaRPr kumimoji="0" lang="en-US" sz="5000" b="0" i="0" u="none" strike="noStrike" kern="1200" cap="none" spc="0" normalizeH="0" baseline="0" noProof="0" dirty="0">
              <a:ln>
                <a:noFill/>
              </a:ln>
              <a:solidFill>
                <a:srgbClr val="034B61"/>
              </a:solidFill>
              <a:effectLst/>
              <a:uLnTx/>
              <a:uFillTx/>
              <a:latin typeface="Mokoto"/>
              <a:ea typeface="Mokoto"/>
              <a:cs typeface="Mokoto"/>
              <a:sym typeface="Mokoto"/>
            </a:endParaRPr>
          </a:p>
        </p:txBody>
      </p:sp>
      <p:sp>
        <p:nvSpPr>
          <p:cNvPr id="28" name="TextBox 28"/>
          <p:cNvSpPr txBox="1"/>
          <p:nvPr/>
        </p:nvSpPr>
        <p:spPr>
          <a:xfrm>
            <a:off x="833401" y="2979988"/>
            <a:ext cx="6822282" cy="6278312"/>
          </a:xfrm>
          <a:prstGeom prst="rect">
            <a:avLst/>
          </a:prstGeom>
        </p:spPr>
        <p:txBody>
          <a:bodyPr lIns="0" tIns="0" rIns="0" bIns="0" rtlCol="0" anchor="t">
            <a:spAutoFit/>
          </a:bodyPr>
          <a:lstStyle/>
          <a:p>
            <a:pPr algn="l">
              <a:lnSpc>
                <a:spcPts val="4126"/>
              </a:lnSpc>
              <a:spcBef>
                <a:spcPct val="0"/>
              </a:spcBef>
            </a:pPr>
            <a:endParaRPr/>
          </a:p>
          <a:p>
            <a:pPr algn="l">
              <a:lnSpc>
                <a:spcPts val="4126"/>
              </a:lnSpc>
              <a:spcBef>
                <a:spcPct val="0"/>
              </a:spcBef>
            </a:pPr>
            <a:r>
              <a:rPr lang="en-US" sz="2947">
                <a:solidFill>
                  <a:srgbClr val="034B61"/>
                </a:solidFill>
                <a:latin typeface="Roboto"/>
                <a:ea typeface="Roboto"/>
                <a:cs typeface="Roboto"/>
                <a:sym typeface="Roboto"/>
              </a:rPr>
              <a:t>Bildet 3er-Gruppen. Stellt in eurem Team nun grafisch dar,</a:t>
            </a:r>
          </a:p>
          <a:p>
            <a:pPr algn="l">
              <a:lnSpc>
                <a:spcPts val="4126"/>
              </a:lnSpc>
              <a:spcBef>
                <a:spcPct val="0"/>
              </a:spcBef>
            </a:pPr>
            <a:endParaRPr lang="en-US" sz="2947">
              <a:solidFill>
                <a:srgbClr val="034B61"/>
              </a:solidFill>
              <a:latin typeface="Roboto"/>
              <a:ea typeface="Roboto"/>
              <a:cs typeface="Roboto"/>
              <a:sym typeface="Roboto"/>
            </a:endParaRPr>
          </a:p>
          <a:p>
            <a:pPr marL="636334" lvl="1" indent="-318167" algn="l">
              <a:lnSpc>
                <a:spcPts val="4126"/>
              </a:lnSpc>
              <a:buFont typeface="Arial"/>
              <a:buChar char="•"/>
            </a:pPr>
            <a:r>
              <a:rPr lang="en-US" sz="2947">
                <a:solidFill>
                  <a:srgbClr val="034B61"/>
                </a:solidFill>
                <a:latin typeface="Roboto"/>
                <a:ea typeface="Roboto"/>
                <a:cs typeface="Roboto"/>
                <a:sym typeface="Roboto"/>
              </a:rPr>
              <a:t>welche Inhalte</a:t>
            </a:r>
            <a:r>
              <a:rPr lang="en-US" sz="2947">
                <a:solidFill>
                  <a:srgbClr val="FF00B2"/>
                </a:solidFill>
                <a:latin typeface="Roboto"/>
                <a:ea typeface="Roboto"/>
                <a:cs typeface="Roboto"/>
                <a:sym typeface="Roboto"/>
              </a:rPr>
              <a:t> ihr alle </a:t>
            </a:r>
            <a:r>
              <a:rPr lang="en-US" sz="2947">
                <a:solidFill>
                  <a:srgbClr val="034B61"/>
                </a:solidFill>
                <a:latin typeface="Roboto"/>
                <a:ea typeface="Roboto"/>
                <a:cs typeface="Roboto"/>
                <a:sym typeface="Roboto"/>
              </a:rPr>
              <a:t>seht (in die Mitte des Dreiecks schreiben), </a:t>
            </a:r>
          </a:p>
          <a:p>
            <a:pPr marL="636334" lvl="1" indent="-318167" algn="l">
              <a:lnSpc>
                <a:spcPts val="4126"/>
              </a:lnSpc>
              <a:buFont typeface="Arial"/>
              <a:buChar char="•"/>
            </a:pPr>
            <a:r>
              <a:rPr lang="en-US" sz="2947">
                <a:solidFill>
                  <a:srgbClr val="034B61"/>
                </a:solidFill>
                <a:latin typeface="Roboto"/>
                <a:ea typeface="Roboto"/>
                <a:cs typeface="Roboto"/>
                <a:sym typeface="Roboto"/>
              </a:rPr>
              <a:t>nur</a:t>
            </a:r>
            <a:r>
              <a:rPr lang="en-US" sz="2947">
                <a:solidFill>
                  <a:srgbClr val="000000"/>
                </a:solidFill>
                <a:latin typeface="Roboto"/>
                <a:ea typeface="Roboto"/>
                <a:cs typeface="Roboto"/>
                <a:sym typeface="Roboto"/>
              </a:rPr>
              <a:t> </a:t>
            </a:r>
            <a:r>
              <a:rPr lang="en-US" sz="2947">
                <a:solidFill>
                  <a:srgbClr val="FF00B2"/>
                </a:solidFill>
                <a:latin typeface="Roboto"/>
                <a:ea typeface="Roboto"/>
                <a:cs typeface="Roboto"/>
                <a:sym typeface="Roboto"/>
              </a:rPr>
              <a:t>zwei von euch</a:t>
            </a:r>
            <a:r>
              <a:rPr lang="en-US" sz="2947">
                <a:solidFill>
                  <a:srgbClr val="000000"/>
                </a:solidFill>
                <a:latin typeface="Roboto"/>
                <a:ea typeface="Roboto"/>
                <a:cs typeface="Roboto"/>
                <a:sym typeface="Roboto"/>
              </a:rPr>
              <a:t> </a:t>
            </a:r>
            <a:r>
              <a:rPr lang="en-US" sz="2947">
                <a:solidFill>
                  <a:srgbClr val="034B61"/>
                </a:solidFill>
                <a:latin typeface="Roboto"/>
                <a:ea typeface="Roboto"/>
                <a:cs typeface="Roboto"/>
                <a:sym typeface="Roboto"/>
              </a:rPr>
              <a:t>sehen (auf die Linie zwischen euren Namen schreiben) oder </a:t>
            </a:r>
          </a:p>
          <a:p>
            <a:pPr marL="636334" lvl="1" indent="-318167" algn="l">
              <a:lnSpc>
                <a:spcPts val="4126"/>
              </a:lnSpc>
              <a:buFont typeface="Arial"/>
              <a:buChar char="•"/>
            </a:pPr>
            <a:r>
              <a:rPr lang="en-US" sz="2947">
                <a:solidFill>
                  <a:srgbClr val="034B61"/>
                </a:solidFill>
                <a:latin typeface="Roboto"/>
                <a:ea typeface="Roboto"/>
                <a:cs typeface="Roboto"/>
                <a:sym typeface="Roboto"/>
              </a:rPr>
              <a:t>nur</a:t>
            </a:r>
            <a:r>
              <a:rPr lang="en-US" sz="2947">
                <a:solidFill>
                  <a:srgbClr val="FF00B2"/>
                </a:solidFill>
                <a:latin typeface="Roboto"/>
                <a:ea typeface="Roboto"/>
                <a:cs typeface="Roboto"/>
                <a:sym typeface="Roboto"/>
              </a:rPr>
              <a:t> eine Person von euch</a:t>
            </a:r>
            <a:r>
              <a:rPr lang="en-US" sz="2947">
                <a:solidFill>
                  <a:srgbClr val="000000"/>
                </a:solidFill>
                <a:latin typeface="Roboto"/>
                <a:ea typeface="Roboto"/>
                <a:cs typeface="Roboto"/>
                <a:sym typeface="Roboto"/>
              </a:rPr>
              <a:t> </a:t>
            </a:r>
            <a:r>
              <a:rPr lang="en-US" sz="2947">
                <a:solidFill>
                  <a:srgbClr val="034B61"/>
                </a:solidFill>
                <a:latin typeface="Roboto"/>
                <a:ea typeface="Roboto"/>
                <a:cs typeface="Roboto"/>
                <a:sym typeface="Roboto"/>
              </a:rPr>
              <a:t>sieht (in den Kreis rund um euren Namen schreiben).</a:t>
            </a:r>
          </a:p>
        </p:txBody>
      </p:sp>
      <p:sp>
        <p:nvSpPr>
          <p:cNvPr id="30" name="TextBox 30"/>
          <p:cNvSpPr txBox="1"/>
          <p:nvPr/>
        </p:nvSpPr>
        <p:spPr>
          <a:xfrm>
            <a:off x="10509728" y="9182100"/>
            <a:ext cx="4942642" cy="556903"/>
          </a:xfrm>
          <a:prstGeom prst="rect">
            <a:avLst/>
          </a:prstGeom>
        </p:spPr>
        <p:txBody>
          <a:bodyPr lIns="0" tIns="0" rIns="0" bIns="0" rtlCol="0" anchor="t">
            <a:spAutoFit/>
          </a:bodyPr>
          <a:lstStyle/>
          <a:p>
            <a:pPr algn="ctr">
              <a:lnSpc>
                <a:spcPts val="4421"/>
              </a:lnSpc>
            </a:pPr>
            <a:r>
              <a:rPr lang="en-US" sz="3157">
                <a:solidFill>
                  <a:srgbClr val="FF00B2"/>
                </a:solidFill>
                <a:latin typeface="Mokoto"/>
                <a:ea typeface="Mokoto"/>
                <a:cs typeface="Mokoto"/>
                <a:sym typeface="Mokoto"/>
              </a:rPr>
              <a:t>(beispiel Grafik)</a:t>
            </a:r>
          </a:p>
        </p:txBody>
      </p:sp>
      <p:grpSp>
        <p:nvGrpSpPr>
          <p:cNvPr id="8" name="Group 8" descr="Dreieck mit drei Kreisen an den Ecken."/>
          <p:cNvGrpSpPr/>
          <p:nvPr/>
        </p:nvGrpSpPr>
        <p:grpSpPr>
          <a:xfrm>
            <a:off x="8488464" y="3048457"/>
            <a:ext cx="8985169" cy="5284861"/>
            <a:chOff x="0" y="0"/>
            <a:chExt cx="11980226" cy="7046481"/>
          </a:xfrm>
        </p:grpSpPr>
        <p:grpSp>
          <p:nvGrpSpPr>
            <p:cNvPr id="9" name="Group 9"/>
            <p:cNvGrpSpPr/>
            <p:nvPr/>
          </p:nvGrpSpPr>
          <p:grpSpPr>
            <a:xfrm>
              <a:off x="2781806" y="2216020"/>
              <a:ext cx="6487989" cy="3277747"/>
              <a:chOff x="0" y="0"/>
              <a:chExt cx="812800" cy="410628"/>
            </a:xfrm>
          </p:grpSpPr>
          <p:sp>
            <p:nvSpPr>
              <p:cNvPr id="10" name="Freeform 10"/>
              <p:cNvSpPr/>
              <p:nvPr/>
            </p:nvSpPr>
            <p:spPr>
              <a:xfrm>
                <a:off x="0" y="0"/>
                <a:ext cx="812800" cy="410628"/>
              </a:xfrm>
              <a:custGeom>
                <a:avLst/>
                <a:gdLst/>
                <a:ahLst/>
                <a:cxnLst/>
                <a:rect l="l" t="t" r="r" b="b"/>
                <a:pathLst>
                  <a:path w="812800" h="410628">
                    <a:moveTo>
                      <a:pt x="406400" y="0"/>
                    </a:moveTo>
                    <a:lnTo>
                      <a:pt x="812800" y="410628"/>
                    </a:lnTo>
                    <a:lnTo>
                      <a:pt x="0" y="410628"/>
                    </a:lnTo>
                    <a:lnTo>
                      <a:pt x="406400" y="0"/>
                    </a:lnTo>
                    <a:close/>
                  </a:path>
                </a:pathLst>
              </a:custGeom>
              <a:solidFill>
                <a:srgbClr val="FFFFFF"/>
              </a:solidFill>
              <a:ln w="38100" cap="sq">
                <a:solidFill>
                  <a:srgbClr val="034B61"/>
                </a:solidFill>
                <a:prstDash val="solid"/>
                <a:miter/>
              </a:ln>
            </p:spPr>
            <p:txBody>
              <a:bodyPr/>
              <a:lstStyle/>
              <a:p>
                <a:endParaRPr lang="en-AT"/>
              </a:p>
            </p:txBody>
          </p:sp>
          <p:sp>
            <p:nvSpPr>
              <p:cNvPr id="11" name="TextBox 11"/>
              <p:cNvSpPr txBox="1"/>
              <p:nvPr/>
            </p:nvSpPr>
            <p:spPr>
              <a:xfrm>
                <a:off x="127000" y="143024"/>
                <a:ext cx="558800" cy="238274"/>
              </a:xfrm>
              <a:prstGeom prst="rect">
                <a:avLst/>
              </a:prstGeom>
            </p:spPr>
            <p:txBody>
              <a:bodyPr lIns="69443" tIns="69443" rIns="69443" bIns="69443" rtlCol="0" anchor="ctr"/>
              <a:lstStyle/>
              <a:p>
                <a:pPr marL="0" lvl="0" indent="0" algn="ctr">
                  <a:lnSpc>
                    <a:spcPts val="2239"/>
                  </a:lnSpc>
                  <a:spcBef>
                    <a:spcPct val="0"/>
                  </a:spcBef>
                </a:pPr>
                <a:endParaRPr/>
              </a:p>
            </p:txBody>
          </p:sp>
        </p:grpSp>
        <p:sp>
          <p:nvSpPr>
            <p:cNvPr id="12" name="TextBox 12"/>
            <p:cNvSpPr txBox="1"/>
            <p:nvPr/>
          </p:nvSpPr>
          <p:spPr>
            <a:xfrm>
              <a:off x="4907894" y="1377619"/>
              <a:ext cx="2109453" cy="354020"/>
            </a:xfrm>
            <a:prstGeom prst="rect">
              <a:avLst/>
            </a:prstGeom>
          </p:spPr>
          <p:txBody>
            <a:bodyPr lIns="0" tIns="0" rIns="0" bIns="0" rtlCol="0" anchor="t">
              <a:spAutoFit/>
            </a:bodyPr>
            <a:lstStyle/>
            <a:p>
              <a:pPr algn="ctr">
                <a:lnSpc>
                  <a:spcPts val="2296"/>
                </a:lnSpc>
              </a:pPr>
              <a:r>
                <a:rPr lang="en-US" sz="1640">
                  <a:solidFill>
                    <a:srgbClr val="A1B5D8"/>
                  </a:solidFill>
                  <a:latin typeface="Mokoto"/>
                  <a:ea typeface="Mokoto"/>
                  <a:cs typeface="Mokoto"/>
                  <a:sym typeface="Mokoto"/>
                </a:rPr>
                <a:t>Person 1</a:t>
              </a:r>
            </a:p>
          </p:txBody>
        </p:sp>
        <p:sp>
          <p:nvSpPr>
            <p:cNvPr id="13" name="TextBox 13"/>
            <p:cNvSpPr txBox="1"/>
            <p:nvPr/>
          </p:nvSpPr>
          <p:spPr>
            <a:xfrm>
              <a:off x="9269795" y="5552204"/>
              <a:ext cx="1997924" cy="354958"/>
            </a:xfrm>
            <a:prstGeom prst="rect">
              <a:avLst/>
            </a:prstGeom>
          </p:spPr>
          <p:txBody>
            <a:bodyPr lIns="0" tIns="0" rIns="0" bIns="0" rtlCol="0" anchor="t">
              <a:spAutoFit/>
            </a:bodyPr>
            <a:lstStyle/>
            <a:p>
              <a:pPr algn="ctr">
                <a:lnSpc>
                  <a:spcPts val="2296"/>
                </a:lnSpc>
              </a:pPr>
              <a:r>
                <a:rPr lang="en-US" sz="1640">
                  <a:solidFill>
                    <a:srgbClr val="A1B5D8"/>
                  </a:solidFill>
                  <a:latin typeface="Mokoto"/>
                  <a:ea typeface="Mokoto"/>
                  <a:cs typeface="Mokoto"/>
                  <a:sym typeface="Mokoto"/>
                </a:rPr>
                <a:t>Person 3</a:t>
              </a:r>
            </a:p>
          </p:txBody>
        </p:sp>
        <p:sp>
          <p:nvSpPr>
            <p:cNvPr id="14" name="TextBox 14"/>
            <p:cNvSpPr txBox="1"/>
            <p:nvPr/>
          </p:nvSpPr>
          <p:spPr>
            <a:xfrm>
              <a:off x="597999" y="5552204"/>
              <a:ext cx="2183806" cy="354958"/>
            </a:xfrm>
            <a:prstGeom prst="rect">
              <a:avLst/>
            </a:prstGeom>
          </p:spPr>
          <p:txBody>
            <a:bodyPr lIns="0" tIns="0" rIns="0" bIns="0" rtlCol="0" anchor="t">
              <a:spAutoFit/>
            </a:bodyPr>
            <a:lstStyle/>
            <a:p>
              <a:pPr algn="ctr">
                <a:lnSpc>
                  <a:spcPts val="2296"/>
                </a:lnSpc>
              </a:pPr>
              <a:r>
                <a:rPr lang="en-US" sz="1640">
                  <a:solidFill>
                    <a:srgbClr val="A1B5D8"/>
                  </a:solidFill>
                  <a:latin typeface="Mokoto"/>
                  <a:ea typeface="Mokoto"/>
                  <a:cs typeface="Mokoto"/>
                  <a:sym typeface="Mokoto"/>
                </a:rPr>
                <a:t>Person 2</a:t>
              </a:r>
            </a:p>
          </p:txBody>
        </p:sp>
        <p:sp>
          <p:nvSpPr>
            <p:cNvPr id="15" name="TextBox 15"/>
            <p:cNvSpPr txBox="1"/>
            <p:nvPr/>
          </p:nvSpPr>
          <p:spPr>
            <a:xfrm>
              <a:off x="5460750" y="-47625"/>
              <a:ext cx="1737122" cy="361738"/>
            </a:xfrm>
            <a:prstGeom prst="rect">
              <a:avLst/>
            </a:prstGeom>
          </p:spPr>
          <p:txBody>
            <a:bodyPr lIns="0" tIns="0" rIns="0" bIns="0" rtlCol="0" anchor="t">
              <a:spAutoFit/>
            </a:bodyPr>
            <a:lstStyle/>
            <a:p>
              <a:pPr algn="ctr">
                <a:lnSpc>
                  <a:spcPts val="2239"/>
                </a:lnSpc>
              </a:pPr>
              <a:r>
                <a:rPr lang="en-US" sz="1599">
                  <a:solidFill>
                    <a:srgbClr val="FF00B2"/>
                  </a:solidFill>
                  <a:latin typeface="Mokoto"/>
                  <a:ea typeface="Mokoto"/>
                  <a:cs typeface="Mokoto"/>
                  <a:sym typeface="Mokoto"/>
                </a:rPr>
                <a:t>Booktok</a:t>
              </a:r>
            </a:p>
          </p:txBody>
        </p:sp>
        <p:sp>
          <p:nvSpPr>
            <p:cNvPr id="16" name="TextBox 16"/>
            <p:cNvSpPr txBox="1"/>
            <p:nvPr/>
          </p:nvSpPr>
          <p:spPr>
            <a:xfrm>
              <a:off x="0" y="6116630"/>
              <a:ext cx="2233612" cy="361738"/>
            </a:xfrm>
            <a:prstGeom prst="rect">
              <a:avLst/>
            </a:prstGeom>
          </p:spPr>
          <p:txBody>
            <a:bodyPr lIns="0" tIns="0" rIns="0" bIns="0" rtlCol="0" anchor="t">
              <a:spAutoFit/>
            </a:bodyPr>
            <a:lstStyle/>
            <a:p>
              <a:pPr marL="0" lvl="0" indent="0" algn="ctr">
                <a:lnSpc>
                  <a:spcPts val="2239"/>
                </a:lnSpc>
                <a:spcBef>
                  <a:spcPct val="0"/>
                </a:spcBef>
              </a:pPr>
              <a:r>
                <a:rPr lang="en-US" sz="1599" u="none" strike="noStrike">
                  <a:solidFill>
                    <a:srgbClr val="FF00B2"/>
                  </a:solidFill>
                  <a:latin typeface="Mokoto"/>
                  <a:ea typeface="Mokoto"/>
                  <a:cs typeface="Mokoto"/>
                  <a:sym typeface="Mokoto"/>
                </a:rPr>
                <a:t>Skinny Tok</a:t>
              </a:r>
            </a:p>
          </p:txBody>
        </p:sp>
        <p:sp>
          <p:nvSpPr>
            <p:cNvPr id="17" name="TextBox 17"/>
            <p:cNvSpPr txBox="1"/>
            <p:nvPr/>
          </p:nvSpPr>
          <p:spPr>
            <a:xfrm>
              <a:off x="490892" y="6684743"/>
              <a:ext cx="1865114" cy="361738"/>
            </a:xfrm>
            <a:prstGeom prst="rect">
              <a:avLst/>
            </a:prstGeom>
          </p:spPr>
          <p:txBody>
            <a:bodyPr lIns="0" tIns="0" rIns="0" bIns="0" rtlCol="0" anchor="t">
              <a:spAutoFit/>
            </a:bodyPr>
            <a:lstStyle/>
            <a:p>
              <a:pPr marL="0" lvl="0" indent="0" algn="ctr">
                <a:lnSpc>
                  <a:spcPts val="2239"/>
                </a:lnSpc>
                <a:spcBef>
                  <a:spcPct val="0"/>
                </a:spcBef>
              </a:pPr>
              <a:r>
                <a:rPr lang="en-US" sz="1599" u="none" strike="noStrike">
                  <a:solidFill>
                    <a:srgbClr val="FF00B2"/>
                  </a:solidFill>
                  <a:latin typeface="Mokoto"/>
                  <a:ea typeface="Mokoto"/>
                  <a:cs typeface="Mokoto"/>
                  <a:sym typeface="Mokoto"/>
                </a:rPr>
                <a:t>Gym Tok </a:t>
              </a:r>
            </a:p>
          </p:txBody>
        </p:sp>
        <p:sp>
          <p:nvSpPr>
            <p:cNvPr id="18" name="TextBox 18"/>
            <p:cNvSpPr txBox="1"/>
            <p:nvPr/>
          </p:nvSpPr>
          <p:spPr>
            <a:xfrm rot="2795076">
              <a:off x="8295316" y="3653105"/>
              <a:ext cx="2146102" cy="352425"/>
            </a:xfrm>
            <a:prstGeom prst="rect">
              <a:avLst/>
            </a:prstGeom>
          </p:spPr>
          <p:txBody>
            <a:bodyPr lIns="0" tIns="0" rIns="0" bIns="0" rtlCol="0" anchor="t">
              <a:spAutoFit/>
            </a:bodyPr>
            <a:lstStyle/>
            <a:p>
              <a:pPr marL="0" lvl="0" indent="0" algn="ctr">
                <a:lnSpc>
                  <a:spcPts val="2100"/>
                </a:lnSpc>
                <a:spcBef>
                  <a:spcPct val="0"/>
                </a:spcBef>
              </a:pPr>
              <a:r>
                <a:rPr lang="en-US" sz="1500" u="none" strike="noStrike">
                  <a:solidFill>
                    <a:srgbClr val="034B61"/>
                  </a:solidFill>
                  <a:latin typeface="Mokoto"/>
                  <a:ea typeface="Mokoto"/>
                  <a:cs typeface="Mokoto"/>
                  <a:sym typeface="Mokoto"/>
                </a:rPr>
                <a:t>Plant Tok</a:t>
              </a:r>
            </a:p>
          </p:txBody>
        </p:sp>
        <p:sp>
          <p:nvSpPr>
            <p:cNvPr id="19" name="TextBox 19"/>
            <p:cNvSpPr txBox="1"/>
            <p:nvPr/>
          </p:nvSpPr>
          <p:spPr>
            <a:xfrm>
              <a:off x="4907894" y="3922516"/>
              <a:ext cx="1786623" cy="421367"/>
            </a:xfrm>
            <a:prstGeom prst="rect">
              <a:avLst/>
            </a:prstGeom>
          </p:spPr>
          <p:txBody>
            <a:bodyPr lIns="0" tIns="0" rIns="0" bIns="0" rtlCol="0" anchor="t">
              <a:spAutoFit/>
            </a:bodyPr>
            <a:lstStyle/>
            <a:p>
              <a:pPr algn="ctr">
                <a:lnSpc>
                  <a:spcPts val="2665"/>
                </a:lnSpc>
              </a:pPr>
              <a:r>
                <a:rPr lang="en-US" sz="1903">
                  <a:solidFill>
                    <a:srgbClr val="FF00B2"/>
                  </a:solidFill>
                  <a:latin typeface="Mokoto"/>
                  <a:ea typeface="Mokoto"/>
                  <a:cs typeface="Mokoto"/>
                  <a:sym typeface="Mokoto"/>
                </a:rPr>
                <a:t>DIY Tok</a:t>
              </a:r>
            </a:p>
          </p:txBody>
        </p:sp>
        <p:sp>
          <p:nvSpPr>
            <p:cNvPr id="20" name="TextBox 20"/>
            <p:cNvSpPr txBox="1"/>
            <p:nvPr/>
          </p:nvSpPr>
          <p:spPr>
            <a:xfrm>
              <a:off x="5460750" y="4510134"/>
              <a:ext cx="2102329" cy="398368"/>
            </a:xfrm>
            <a:prstGeom prst="rect">
              <a:avLst/>
            </a:prstGeom>
          </p:spPr>
          <p:txBody>
            <a:bodyPr lIns="0" tIns="0" rIns="0" bIns="0" rtlCol="0" anchor="t">
              <a:spAutoFit/>
            </a:bodyPr>
            <a:lstStyle/>
            <a:p>
              <a:pPr algn="ctr">
                <a:lnSpc>
                  <a:spcPts val="2501"/>
                </a:lnSpc>
              </a:pPr>
              <a:r>
                <a:rPr lang="en-US" sz="1786">
                  <a:solidFill>
                    <a:srgbClr val="FF00B2"/>
                  </a:solidFill>
                  <a:latin typeface="Mokoto"/>
                  <a:ea typeface="Mokoto"/>
                  <a:cs typeface="Mokoto"/>
                  <a:sym typeface="Mokoto"/>
                </a:rPr>
                <a:t>Food Tok</a:t>
              </a:r>
            </a:p>
          </p:txBody>
        </p:sp>
        <p:sp>
          <p:nvSpPr>
            <p:cNvPr id="21" name="TextBox 21"/>
            <p:cNvSpPr txBox="1"/>
            <p:nvPr/>
          </p:nvSpPr>
          <p:spPr>
            <a:xfrm rot="-2700000">
              <a:off x="2014616" y="3843574"/>
              <a:ext cx="2138759" cy="361738"/>
            </a:xfrm>
            <a:prstGeom prst="rect">
              <a:avLst/>
            </a:prstGeom>
          </p:spPr>
          <p:txBody>
            <a:bodyPr lIns="0" tIns="0" rIns="0" bIns="0" rtlCol="0" anchor="t">
              <a:spAutoFit/>
            </a:bodyPr>
            <a:lstStyle/>
            <a:p>
              <a:pPr algn="ctr">
                <a:lnSpc>
                  <a:spcPts val="2239"/>
                </a:lnSpc>
              </a:pPr>
              <a:r>
                <a:rPr lang="en-US" sz="1599">
                  <a:solidFill>
                    <a:srgbClr val="034B61"/>
                  </a:solidFill>
                  <a:latin typeface="Mokoto"/>
                  <a:ea typeface="Mokoto"/>
                  <a:cs typeface="Mokoto"/>
                  <a:sym typeface="Mokoto"/>
                </a:rPr>
                <a:t>Study Tok</a:t>
              </a:r>
            </a:p>
          </p:txBody>
        </p:sp>
        <p:sp>
          <p:nvSpPr>
            <p:cNvPr id="22" name="TextBox 22"/>
            <p:cNvSpPr txBox="1"/>
            <p:nvPr/>
          </p:nvSpPr>
          <p:spPr>
            <a:xfrm rot="2889839">
              <a:off x="7412577" y="3367190"/>
              <a:ext cx="2141141" cy="361738"/>
            </a:xfrm>
            <a:prstGeom prst="rect">
              <a:avLst/>
            </a:prstGeom>
          </p:spPr>
          <p:txBody>
            <a:bodyPr lIns="0" tIns="0" rIns="0" bIns="0" rtlCol="0" anchor="t">
              <a:spAutoFit/>
            </a:bodyPr>
            <a:lstStyle/>
            <a:p>
              <a:pPr marL="0" lvl="0" indent="0" algn="ctr">
                <a:lnSpc>
                  <a:spcPts val="2239"/>
                </a:lnSpc>
                <a:spcBef>
                  <a:spcPct val="0"/>
                </a:spcBef>
              </a:pPr>
              <a:r>
                <a:rPr lang="en-US" sz="1599" u="none" strike="noStrike">
                  <a:solidFill>
                    <a:srgbClr val="034B61"/>
                  </a:solidFill>
                  <a:latin typeface="Mokoto"/>
                  <a:ea typeface="Mokoto"/>
                  <a:cs typeface="Mokoto"/>
                  <a:sym typeface="Mokoto"/>
                </a:rPr>
                <a:t>Queer Tok</a:t>
              </a:r>
            </a:p>
          </p:txBody>
        </p:sp>
        <p:sp>
          <p:nvSpPr>
            <p:cNvPr id="23" name="TextBox 23"/>
            <p:cNvSpPr txBox="1"/>
            <p:nvPr/>
          </p:nvSpPr>
          <p:spPr>
            <a:xfrm>
              <a:off x="4622848" y="601736"/>
              <a:ext cx="1675805" cy="361738"/>
            </a:xfrm>
            <a:prstGeom prst="rect">
              <a:avLst/>
            </a:prstGeom>
          </p:spPr>
          <p:txBody>
            <a:bodyPr lIns="0" tIns="0" rIns="0" bIns="0" rtlCol="0" anchor="t">
              <a:spAutoFit/>
            </a:bodyPr>
            <a:lstStyle/>
            <a:p>
              <a:pPr algn="ctr">
                <a:lnSpc>
                  <a:spcPts val="2239"/>
                </a:lnSpc>
              </a:pPr>
              <a:r>
                <a:rPr lang="en-US" sz="1599">
                  <a:solidFill>
                    <a:srgbClr val="FF00B2"/>
                  </a:solidFill>
                  <a:latin typeface="Mokoto"/>
                  <a:ea typeface="Mokoto"/>
                  <a:cs typeface="Mokoto"/>
                  <a:sym typeface="Mokoto"/>
                </a:rPr>
                <a:t>Art tok</a:t>
              </a:r>
            </a:p>
          </p:txBody>
        </p:sp>
        <p:sp>
          <p:nvSpPr>
            <p:cNvPr id="24" name="TextBox 24"/>
            <p:cNvSpPr txBox="1"/>
            <p:nvPr/>
          </p:nvSpPr>
          <p:spPr>
            <a:xfrm rot="2919338">
              <a:off x="6616924" y="3809623"/>
              <a:ext cx="3259270" cy="295867"/>
            </a:xfrm>
            <a:prstGeom prst="rect">
              <a:avLst/>
            </a:prstGeom>
          </p:spPr>
          <p:txBody>
            <a:bodyPr lIns="0" tIns="0" rIns="0" bIns="0" rtlCol="0" anchor="t">
              <a:spAutoFit/>
            </a:bodyPr>
            <a:lstStyle/>
            <a:p>
              <a:pPr marL="0" lvl="0" indent="0" algn="ctr">
                <a:lnSpc>
                  <a:spcPts val="1838"/>
                </a:lnSpc>
                <a:spcBef>
                  <a:spcPct val="0"/>
                </a:spcBef>
              </a:pPr>
              <a:r>
                <a:rPr lang="en-US" sz="1312" u="none" strike="noStrike">
                  <a:solidFill>
                    <a:srgbClr val="034B61"/>
                  </a:solidFill>
                  <a:latin typeface="Mokoto"/>
                  <a:ea typeface="Mokoto"/>
                  <a:cs typeface="Mokoto"/>
                  <a:sym typeface="Mokoto"/>
                </a:rPr>
                <a:t>Bodypositivity Tok</a:t>
              </a:r>
            </a:p>
          </p:txBody>
        </p:sp>
        <p:sp>
          <p:nvSpPr>
            <p:cNvPr id="25" name="TextBox 25"/>
            <p:cNvSpPr txBox="1"/>
            <p:nvPr/>
          </p:nvSpPr>
          <p:spPr>
            <a:xfrm rot="-2700000">
              <a:off x="3401304" y="3147954"/>
              <a:ext cx="2110383" cy="361738"/>
            </a:xfrm>
            <a:prstGeom prst="rect">
              <a:avLst/>
            </a:prstGeom>
          </p:spPr>
          <p:txBody>
            <a:bodyPr lIns="0" tIns="0" rIns="0" bIns="0" rtlCol="0" anchor="t">
              <a:spAutoFit/>
            </a:bodyPr>
            <a:lstStyle/>
            <a:p>
              <a:pPr algn="ctr">
                <a:lnSpc>
                  <a:spcPts val="2239"/>
                </a:lnSpc>
              </a:pPr>
              <a:r>
                <a:rPr lang="en-US" sz="1599">
                  <a:solidFill>
                    <a:srgbClr val="034B61"/>
                  </a:solidFill>
                  <a:latin typeface="Mokoto"/>
                  <a:ea typeface="Mokoto"/>
                  <a:cs typeface="Mokoto"/>
                  <a:sym typeface="Mokoto"/>
                </a:rPr>
                <a:t>Clean Tok</a:t>
              </a:r>
            </a:p>
          </p:txBody>
        </p:sp>
        <p:sp>
          <p:nvSpPr>
            <p:cNvPr id="26" name="TextBox 26"/>
            <p:cNvSpPr txBox="1"/>
            <p:nvPr/>
          </p:nvSpPr>
          <p:spPr>
            <a:xfrm>
              <a:off x="9123038" y="6183386"/>
              <a:ext cx="2857188" cy="342656"/>
            </a:xfrm>
            <a:prstGeom prst="rect">
              <a:avLst/>
            </a:prstGeom>
          </p:spPr>
          <p:txBody>
            <a:bodyPr lIns="0" tIns="0" rIns="0" bIns="0" rtlCol="0" anchor="t">
              <a:spAutoFit/>
            </a:bodyPr>
            <a:lstStyle/>
            <a:p>
              <a:pPr algn="ctr">
                <a:lnSpc>
                  <a:spcPts val="2241"/>
                </a:lnSpc>
              </a:pPr>
              <a:r>
                <a:rPr lang="en-US" sz="1600">
                  <a:solidFill>
                    <a:srgbClr val="FF00B2"/>
                  </a:solidFill>
                  <a:latin typeface="Mokoto"/>
                  <a:ea typeface="Mokoto"/>
                  <a:cs typeface="Mokoto"/>
                  <a:sym typeface="Mokoto"/>
                </a:rPr>
                <a:t>Therapy Tok</a:t>
              </a:r>
            </a:p>
          </p:txBody>
        </p:sp>
      </p:grpSp>
      <p:grpSp>
        <p:nvGrpSpPr>
          <p:cNvPr id="2" name="Group 2">
            <a:extLst>
              <a:ext uri="{C183D7F6-B498-43B3-948B-1728B52AA6E4}">
                <adec:decorative xmlns:adec="http://schemas.microsoft.com/office/drawing/2017/decorative" val="1"/>
              </a:ext>
            </a:extLst>
          </p:cNvPr>
          <p:cNvGrpSpPr/>
          <p:nvPr/>
        </p:nvGrpSpPr>
        <p:grpSpPr>
          <a:xfrm>
            <a:off x="11774393" y="2377612"/>
            <a:ext cx="2284768" cy="228476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alpha val="15686"/>
              </a:srgbClr>
            </a:solidFill>
          </p:spPr>
          <p:txBody>
            <a:bodyPr/>
            <a:lstStyle/>
            <a:p>
              <a:endParaRPr lang="en-AT"/>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5" name="Group 5">
            <a:extLst>
              <a:ext uri="{C183D7F6-B498-43B3-948B-1728B52AA6E4}">
                <adec:decorative xmlns:adec="http://schemas.microsoft.com/office/drawing/2017/decorative" val="1"/>
              </a:ext>
            </a:extLst>
          </p:cNvPr>
          <p:cNvGrpSpPr/>
          <p:nvPr/>
        </p:nvGrpSpPr>
        <p:grpSpPr>
          <a:xfrm>
            <a:off x="8342115" y="6553756"/>
            <a:ext cx="2284768" cy="228476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alpha val="15686"/>
              </a:srgbClr>
            </a:solidFill>
          </p:spPr>
          <p:txBody>
            <a:bodyPr/>
            <a:lstStyle/>
            <a:p>
              <a:endParaRPr lang="en-AT"/>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31" name="Group 31">
            <a:extLst>
              <a:ext uri="{C183D7F6-B498-43B3-948B-1728B52AA6E4}">
                <adec:decorative xmlns:adec="http://schemas.microsoft.com/office/drawing/2017/decorative" val="1"/>
              </a:ext>
            </a:extLst>
          </p:cNvPr>
          <p:cNvGrpSpPr/>
          <p:nvPr/>
        </p:nvGrpSpPr>
        <p:grpSpPr>
          <a:xfrm>
            <a:off x="15294639" y="6553756"/>
            <a:ext cx="2284768" cy="2284768"/>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00B2">
                <a:alpha val="15686"/>
              </a:srgbClr>
            </a:solidFill>
          </p:spPr>
          <p:txBody>
            <a:bodyPr/>
            <a:lstStyle/>
            <a:p>
              <a:endParaRPr lang="en-AT"/>
            </a:p>
          </p:txBody>
        </p:sp>
        <p:sp>
          <p:nvSpPr>
            <p:cNvPr id="33" name="TextBox 3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7" name="AutoShape 27">
            <a:extLst>
              <a:ext uri="{C183D7F6-B498-43B3-948B-1728B52AA6E4}">
                <adec:decorative xmlns:adec="http://schemas.microsoft.com/office/drawing/2017/decorative" val="1"/>
              </a:ext>
            </a:extLst>
          </p:cNvPr>
          <p:cNvSpPr/>
          <p:nvPr/>
        </p:nvSpPr>
        <p:spPr>
          <a:xfrm flipV="1">
            <a:off x="7889045" y="2680681"/>
            <a:ext cx="0" cy="7192286"/>
          </a:xfrm>
          <a:prstGeom prst="line">
            <a:avLst/>
          </a:prstGeom>
          <a:ln w="9525" cap="flat">
            <a:solidFill>
              <a:srgbClr val="000000"/>
            </a:solidFill>
            <a:prstDash val="solid"/>
            <a:headEnd type="none" w="sm" len="sm"/>
            <a:tailEnd type="none" w="sm" len="sm"/>
          </a:ln>
        </p:spPr>
        <p:txBody>
          <a:bodyPr/>
          <a:lstStyle/>
          <a:p>
            <a:endParaRPr lang="en-A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6766827"/>
            <a:ext cx="18288000" cy="7782738"/>
            <a:chOff x="0" y="0"/>
            <a:chExt cx="3956740" cy="1683851"/>
          </a:xfrm>
        </p:grpSpPr>
        <p:sp>
          <p:nvSpPr>
            <p:cNvPr id="3" name="Freeform 3"/>
            <p:cNvSpPr/>
            <p:nvPr/>
          </p:nvSpPr>
          <p:spPr>
            <a:xfrm>
              <a:off x="0" y="0"/>
              <a:ext cx="3956740" cy="1683851"/>
            </a:xfrm>
            <a:custGeom>
              <a:avLst/>
              <a:gdLst/>
              <a:ahLst/>
              <a:cxnLst/>
              <a:rect l="l" t="t" r="r" b="b"/>
              <a:pathLst>
                <a:path w="3956740" h="1683851">
                  <a:moveTo>
                    <a:pt x="0" y="0"/>
                  </a:moveTo>
                  <a:lnTo>
                    <a:pt x="3956740" y="0"/>
                  </a:lnTo>
                  <a:lnTo>
                    <a:pt x="3956740" y="1683851"/>
                  </a:lnTo>
                  <a:lnTo>
                    <a:pt x="0" y="1683851"/>
                  </a:lnTo>
                  <a:close/>
                </a:path>
              </a:pathLst>
            </a:custGeom>
            <a:solidFill>
              <a:srgbClr val="FF00B2"/>
            </a:solidFill>
          </p:spPr>
          <p:txBody>
            <a:bodyPr/>
            <a:lstStyle/>
            <a:p>
              <a:endParaRPr lang="en-AT"/>
            </a:p>
          </p:txBody>
        </p:sp>
      </p:grpSp>
      <p:sp>
        <p:nvSpPr>
          <p:cNvPr id="4" name="Freeform 4">
            <a:extLst>
              <a:ext uri="{C183D7F6-B498-43B3-948B-1728B52AA6E4}">
                <adec:decorative xmlns:adec="http://schemas.microsoft.com/office/drawing/2017/decorative" val="1"/>
              </a:ext>
            </a:extLst>
          </p:cNvPr>
          <p:cNvSpPr/>
          <p:nvPr/>
        </p:nvSpPr>
        <p:spPr>
          <a:xfrm>
            <a:off x="3080717" y="-138012"/>
            <a:ext cx="13352750" cy="7510922"/>
          </a:xfrm>
          <a:custGeom>
            <a:avLst/>
            <a:gdLst/>
            <a:ahLst/>
            <a:cxnLst/>
            <a:rect l="l" t="t" r="r" b="b"/>
            <a:pathLst>
              <a:path w="13352750" h="7510922">
                <a:moveTo>
                  <a:pt x="0" y="0"/>
                </a:moveTo>
                <a:lnTo>
                  <a:pt x="13352751" y="0"/>
                </a:lnTo>
                <a:lnTo>
                  <a:pt x="13352751" y="7510922"/>
                </a:lnTo>
                <a:lnTo>
                  <a:pt x="0" y="7510922"/>
                </a:lnTo>
                <a:lnTo>
                  <a:pt x="0" y="0"/>
                </a:lnTo>
                <a:close/>
              </a:path>
            </a:pathLst>
          </a:custGeom>
          <a:blipFill>
            <a:blip r:embed="rId2"/>
            <a:stretch>
              <a:fillRect/>
            </a:stretch>
          </a:blipFill>
        </p:spPr>
        <p:txBody>
          <a:bodyPr/>
          <a:lstStyle/>
          <a:p>
            <a:endParaRPr lang="en-AT"/>
          </a:p>
        </p:txBody>
      </p:sp>
      <p:sp>
        <p:nvSpPr>
          <p:cNvPr id="5" name="TextBox 5"/>
          <p:cNvSpPr txBox="1">
            <a:spLocks noGrp="1"/>
          </p:cNvSpPr>
          <p:nvPr>
            <p:ph type="title" idx="4294967295"/>
          </p:nvPr>
        </p:nvSpPr>
        <p:spPr>
          <a:xfrm>
            <a:off x="6322170" y="7894437"/>
            <a:ext cx="6869845" cy="152159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301"/>
              </a:lnSpc>
              <a:spcBef>
                <a:spcPts val="0"/>
              </a:spcBef>
              <a:spcAft>
                <a:spcPts val="0"/>
              </a:spcAft>
              <a:buClrTx/>
              <a:buSzTx/>
              <a:buFontTx/>
              <a:buNone/>
              <a:tabLst/>
              <a:defRPr/>
            </a:pPr>
            <a:r>
              <a:rPr kumimoji="0" lang="en-US" sz="8786" b="0" i="0" u="none" strike="noStrike" kern="1200" cap="none" spc="0" normalizeH="0" baseline="0" noProof="0" dirty="0">
                <a:ln>
                  <a:noFill/>
                </a:ln>
                <a:solidFill>
                  <a:srgbClr val="FFFFFF"/>
                </a:solidFill>
                <a:effectLst/>
                <a:uLnTx/>
                <a:uFillTx/>
                <a:latin typeface="Mokoto"/>
                <a:ea typeface="Mokoto"/>
                <a:cs typeface="Mokoto"/>
                <a:sym typeface="Mokoto"/>
              </a:rPr>
              <a:t>Bubbles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947</Words>
  <Application>Microsoft Office PowerPoint</Application>
  <PresentationFormat>Custom</PresentationFormat>
  <Paragraphs>143</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Calibri</vt:lpstr>
      <vt:lpstr>Roboto</vt:lpstr>
      <vt:lpstr>Arial</vt:lpstr>
      <vt:lpstr>Mokoto</vt:lpstr>
      <vt:lpstr>Roboto Bold</vt:lpstr>
      <vt:lpstr>Office Theme</vt:lpstr>
      <vt:lpstr>Was sehe ich in den sozialen Medien und  was macht das mit mir?  Unterrichtspaket für die 7. und 8. Schulstufe </vt:lpstr>
      <vt:lpstr>Zum schUtz eurer Daten:  Nicknames</vt:lpstr>
      <vt:lpstr>Einstieg</vt:lpstr>
      <vt:lpstr>Aufgabe 1:  Bewusst(er) scrollen</vt:lpstr>
      <vt:lpstr>Aufgabe 2:  Analyse der eigenen For You-Page</vt:lpstr>
      <vt:lpstr>Analyse</vt:lpstr>
      <vt:lpstr>Aufgabe 3:  Profiling - Was denkt der TikTok-Algorithmus über dich?</vt:lpstr>
      <vt:lpstr>Aufgabe 4:  Muster erkennen</vt:lpstr>
      <vt:lpstr>Bubbles</vt:lpstr>
      <vt:lpstr>Bubbles: Grafik einer nachdenklichen Person, die in einer Bubble steht. Um sie herum sind farbige Kreise: Kreise in der Bubble sind pink, Kreise außerhalb blau.</vt:lpstr>
      <vt:lpstr>Aufgabe 5:  Analyse einer Beispiel-Bubble</vt:lpstr>
      <vt:lpstr>Beispiel Bubbles 1: Grafik einer nachdenklichen Person, die in einer Bubble steht. Um sie herum sind farbige Kreise: Kreise in der Bubble sind pink, Kreise außerhalb blau.</vt:lpstr>
      <vt:lpstr>Beispiel Bubbles 2: Grafik einer nachdenklichen Person, die in einer Bubble steht. Um sie herum sind farbige Kreise: Kreise in der Bubble sind pink, Kreise außerhalb blau.</vt:lpstr>
      <vt:lpstr>Beispiel Bubbles 3: Grafik einer nachdenklichen Person, die in einer Bubble steht. Um sie herum sind farbige Kreise: Kreise in der Bubble sind pink, Kreise außerhalb blau.</vt:lpstr>
      <vt:lpstr>Algorithmen in den sozialen Medien</vt:lpstr>
      <vt:lpstr>und nochmal zuR WiederholUNG: </vt:lpstr>
      <vt:lpstr>Videos zum AlgorIthmus:</vt:lpstr>
      <vt:lpstr>Willst du aus deiner Bubble ausbrechen?  Deinen Horizont erweitern?</vt:lpstr>
      <vt:lpstr>Das kannst du in deinen Einstellungen ändern,  um deinen Feed zu ändern</vt:lpstr>
      <vt:lpstr>Wie  kann ich beeinflussen, was ich sehe? </vt:lpstr>
      <vt:lpstr>Was tue ich, wenn mir ein Video nicht gefällt?  </vt:lpstr>
      <vt:lpstr>Wie lade ich meine Daten herunter? </vt:lpstr>
      <vt:lpstr>Wie sichere ich mein Konto? </vt:lpstr>
      <vt:lpstr>Und wie sieht das auf Instagram aus? </vt:lpstr>
      <vt:lpstr>Deine Aktivitäten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2025-12-10T13:20:25Z</dcterms:created>
  <dcterms:modified xsi:type="dcterms:W3CDTF">2025-12-10T13:24:24Z</dcterms:modified>
  <dc:identifier/>
</cp:coreProperties>
</file>